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8" r:id="rId5"/>
    <p:sldId id="266" r:id="rId6"/>
    <p:sldId id="261" r:id="rId7"/>
    <p:sldId id="267" r:id="rId8"/>
    <p:sldId id="262" r:id="rId9"/>
    <p:sldId id="264" r:id="rId10"/>
    <p:sldId id="260" r:id="rId11"/>
    <p:sldId id="265" r:id="rId12"/>
    <p:sldId id="269" r:id="rId13"/>
    <p:sldId id="272" r:id="rId14"/>
    <p:sldId id="270" r:id="rId15"/>
    <p:sldId id="271" r:id="rId16"/>
    <p:sldId id="276" r:id="rId17"/>
    <p:sldId id="277" r:id="rId18"/>
    <p:sldId id="275" r:id="rId19"/>
    <p:sldId id="26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2"/>
    <p:restoredTop sz="95337"/>
  </p:normalViewPr>
  <p:slideViewPr>
    <p:cSldViewPr snapToGrid="0" snapToObjects="1">
      <p:cViewPr varScale="1">
        <p:scale>
          <a:sx n="94" d="100"/>
          <a:sy n="94" d="100"/>
        </p:scale>
        <p:origin x="1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EECB5-1E30-9849-BCE4-07AA11F81C94}" type="doc">
      <dgm:prSet loTypeId="urn:microsoft.com/office/officeart/2005/8/layout/arrow2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F194BA07-417A-6B4E-9272-7B8B9E9A5B6B}">
      <dgm:prSet custT="1"/>
      <dgm:spPr/>
      <dgm:t>
        <a:bodyPr/>
        <a:lstStyle/>
        <a:p>
          <a:r>
            <a:rPr lang="en-US" sz="2800" cap="small" baseline="0"/>
            <a:t>It’s a path you create for yourself: </a:t>
          </a:r>
        </a:p>
        <a:p>
          <a:r>
            <a:rPr lang="en-US" sz="2800" cap="small" baseline="0"/>
            <a:t>Set goals  </a:t>
          </a:r>
        </a:p>
        <a:p>
          <a:r>
            <a:rPr lang="en-US" sz="2800" cap="small" baseline="0"/>
            <a:t>create leadership opportunities</a:t>
          </a:r>
        </a:p>
      </dgm:t>
    </dgm:pt>
    <dgm:pt modelId="{D9C1B208-1236-0248-B510-5862CA383064}" type="parTrans" cxnId="{6CE677E7-B2D4-0146-822E-CC50307DF95A}">
      <dgm:prSet/>
      <dgm:spPr/>
      <dgm:t>
        <a:bodyPr/>
        <a:lstStyle/>
        <a:p>
          <a:endParaRPr lang="en-US"/>
        </a:p>
      </dgm:t>
    </dgm:pt>
    <dgm:pt modelId="{F3BC5596-3156-A446-9B8F-89F0F7A6688A}" type="sibTrans" cxnId="{6CE677E7-B2D4-0146-822E-CC50307DF95A}">
      <dgm:prSet/>
      <dgm:spPr/>
      <dgm:t>
        <a:bodyPr/>
        <a:lstStyle/>
        <a:p>
          <a:endParaRPr lang="en-US"/>
        </a:p>
      </dgm:t>
    </dgm:pt>
    <dgm:pt modelId="{FB9CFFF3-241B-4E4D-9597-044BC2DA01A5}" type="pres">
      <dgm:prSet presAssocID="{4AFEECB5-1E30-9849-BCE4-07AA11F81C94}" presName="arrowDiagram" presStyleCnt="0">
        <dgm:presLayoutVars>
          <dgm:chMax val="5"/>
          <dgm:dir/>
          <dgm:resizeHandles val="exact"/>
        </dgm:presLayoutVars>
      </dgm:prSet>
      <dgm:spPr/>
    </dgm:pt>
    <dgm:pt modelId="{41DCB291-2473-5D48-BAF5-97A448403EAE}" type="pres">
      <dgm:prSet presAssocID="{4AFEECB5-1E30-9849-BCE4-07AA11F81C94}" presName="arrow" presStyleLbl="bgShp" presStyleIdx="0" presStyleCnt="1" custLinFactNeighborX="-25168" custLinFactNeighborY="5047"/>
      <dgm:spPr>
        <a:solidFill>
          <a:schemeClr val="accent1"/>
        </a:solidFill>
      </dgm:spPr>
    </dgm:pt>
    <dgm:pt modelId="{5649FC64-9BD1-D242-A8EB-A0C51C9724BE}" type="pres">
      <dgm:prSet presAssocID="{4AFEECB5-1E30-9849-BCE4-07AA11F81C94}" presName="arrowDiagram1" presStyleCnt="0">
        <dgm:presLayoutVars>
          <dgm:bulletEnabled val="1"/>
        </dgm:presLayoutVars>
      </dgm:prSet>
      <dgm:spPr/>
    </dgm:pt>
    <dgm:pt modelId="{A16CA813-6279-E94D-A0D2-B8CF00F0D0B6}" type="pres">
      <dgm:prSet presAssocID="{F194BA07-417A-6B4E-9272-7B8B9E9A5B6B}" presName="bullet1" presStyleLbl="node1" presStyleIdx="0" presStyleCnt="1" custLinFactX="-108922" custLinFactNeighborX="-200000" custLinFactNeighborY="30501"/>
      <dgm:spPr>
        <a:solidFill>
          <a:schemeClr val="tx1">
            <a:alpha val="90000"/>
          </a:schemeClr>
        </a:solidFill>
      </dgm:spPr>
    </dgm:pt>
    <dgm:pt modelId="{C286887F-ED0F-304A-8860-667FC2F2B8B8}" type="pres">
      <dgm:prSet presAssocID="{F194BA07-417A-6B4E-9272-7B8B9E9A5B6B}" presName="textBox1" presStyleLbl="revTx" presStyleIdx="0" presStyleCnt="1" custScaleX="120785" custLinFactX="33847" custLinFactNeighborX="100000" custLinFactNeighborY="-28488">
        <dgm:presLayoutVars>
          <dgm:bulletEnabled val="1"/>
        </dgm:presLayoutVars>
      </dgm:prSet>
      <dgm:spPr/>
    </dgm:pt>
  </dgm:ptLst>
  <dgm:cxnLst>
    <dgm:cxn modelId="{910F4263-D045-5D47-93C1-7222C2A6F0FB}" type="presOf" srcId="{4AFEECB5-1E30-9849-BCE4-07AA11F81C94}" destId="{FB9CFFF3-241B-4E4D-9597-044BC2DA01A5}" srcOrd="0" destOrd="0" presId="urn:microsoft.com/office/officeart/2005/8/layout/arrow2"/>
    <dgm:cxn modelId="{6CE677E7-B2D4-0146-822E-CC50307DF95A}" srcId="{4AFEECB5-1E30-9849-BCE4-07AA11F81C94}" destId="{F194BA07-417A-6B4E-9272-7B8B9E9A5B6B}" srcOrd="0" destOrd="0" parTransId="{D9C1B208-1236-0248-B510-5862CA383064}" sibTransId="{F3BC5596-3156-A446-9B8F-89F0F7A6688A}"/>
    <dgm:cxn modelId="{C0C4B8ED-1A3C-2E4A-A6E5-0D8232D0F260}" type="presOf" srcId="{F194BA07-417A-6B4E-9272-7B8B9E9A5B6B}" destId="{C286887F-ED0F-304A-8860-667FC2F2B8B8}" srcOrd="0" destOrd="0" presId="urn:microsoft.com/office/officeart/2005/8/layout/arrow2"/>
    <dgm:cxn modelId="{D27E9FD2-3C4E-844F-A783-89AA01AFEF20}" type="presParOf" srcId="{FB9CFFF3-241B-4E4D-9597-044BC2DA01A5}" destId="{41DCB291-2473-5D48-BAF5-97A448403EAE}" srcOrd="0" destOrd="0" presId="urn:microsoft.com/office/officeart/2005/8/layout/arrow2"/>
    <dgm:cxn modelId="{22C9F467-3F91-E940-A44B-2F508AA7E1E9}" type="presParOf" srcId="{FB9CFFF3-241B-4E4D-9597-044BC2DA01A5}" destId="{5649FC64-9BD1-D242-A8EB-A0C51C9724BE}" srcOrd="1" destOrd="0" presId="urn:microsoft.com/office/officeart/2005/8/layout/arrow2"/>
    <dgm:cxn modelId="{F8EC76F2-53BA-C148-8E22-84CB8A38805B}" type="presParOf" srcId="{5649FC64-9BD1-D242-A8EB-A0C51C9724BE}" destId="{A16CA813-6279-E94D-A0D2-B8CF00F0D0B6}" srcOrd="0" destOrd="0" presId="urn:microsoft.com/office/officeart/2005/8/layout/arrow2"/>
    <dgm:cxn modelId="{DD292D2A-A4C9-3440-A962-3B7CD1AFF906}" type="presParOf" srcId="{5649FC64-9BD1-D242-A8EB-A0C51C9724BE}" destId="{C286887F-ED0F-304A-8860-667FC2F2B8B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A1AD9-B548-B04D-A524-F56E0AD808A8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A4F8BC-C760-3C49-BCD3-4378347D70EE}">
      <dgm:prSet/>
      <dgm:spPr/>
      <dgm:t>
        <a:bodyPr/>
        <a:lstStyle/>
        <a:p>
          <a:r>
            <a:rPr lang="en-US" dirty="0"/>
            <a:t>Professional Development</a:t>
          </a:r>
        </a:p>
      </dgm:t>
    </dgm:pt>
    <dgm:pt modelId="{2A27E7BB-5E5C-9A4E-875F-A05C81B75537}" type="parTrans" cxnId="{2862B724-340E-AF40-9BD9-5597B6E0F1E7}">
      <dgm:prSet/>
      <dgm:spPr/>
      <dgm:t>
        <a:bodyPr/>
        <a:lstStyle/>
        <a:p>
          <a:endParaRPr lang="en-US"/>
        </a:p>
      </dgm:t>
    </dgm:pt>
    <dgm:pt modelId="{FC25F056-EBC5-2D47-8238-FD255ADD2BEA}" type="sibTrans" cxnId="{2862B724-340E-AF40-9BD9-5597B6E0F1E7}">
      <dgm:prSet/>
      <dgm:spPr/>
      <dgm:t>
        <a:bodyPr/>
        <a:lstStyle/>
        <a:p>
          <a:endParaRPr lang="en-US" dirty="0"/>
        </a:p>
      </dgm:t>
    </dgm:pt>
    <dgm:pt modelId="{B12A2A1F-D8C7-8C4B-8F59-E251D3E346E0}">
      <dgm:prSet/>
      <dgm:spPr/>
      <dgm:t>
        <a:bodyPr/>
        <a:lstStyle/>
        <a:p>
          <a:r>
            <a:rPr lang="en-US" dirty="0"/>
            <a:t>Public Speaking Skills</a:t>
          </a:r>
        </a:p>
      </dgm:t>
    </dgm:pt>
    <dgm:pt modelId="{3C713A66-2237-9A40-B533-C29EFABC1B53}" type="parTrans" cxnId="{CCB3E483-F649-1E42-AB6C-9BC21C7D964D}">
      <dgm:prSet/>
      <dgm:spPr/>
      <dgm:t>
        <a:bodyPr/>
        <a:lstStyle/>
        <a:p>
          <a:endParaRPr lang="en-US"/>
        </a:p>
      </dgm:t>
    </dgm:pt>
    <dgm:pt modelId="{ABE55E19-381A-244B-BE13-9CA42136F6E8}" type="sibTrans" cxnId="{CCB3E483-F649-1E42-AB6C-9BC21C7D964D}">
      <dgm:prSet/>
      <dgm:spPr/>
      <dgm:t>
        <a:bodyPr/>
        <a:lstStyle/>
        <a:p>
          <a:endParaRPr lang="en-US" dirty="0"/>
        </a:p>
      </dgm:t>
    </dgm:pt>
    <dgm:pt modelId="{8463321B-18D6-4544-9122-29255B4B4A72}">
      <dgm:prSet/>
      <dgm:spPr/>
      <dgm:t>
        <a:bodyPr/>
        <a:lstStyle/>
        <a:p>
          <a:r>
            <a:rPr lang="en-US" dirty="0"/>
            <a:t>Leadership Skills</a:t>
          </a:r>
        </a:p>
      </dgm:t>
    </dgm:pt>
    <dgm:pt modelId="{11A1FDB4-9BA6-E447-9B86-1A932474B2A2}" type="parTrans" cxnId="{BE9193AC-C890-AC49-9762-3E8B451B44C8}">
      <dgm:prSet/>
      <dgm:spPr/>
      <dgm:t>
        <a:bodyPr/>
        <a:lstStyle/>
        <a:p>
          <a:endParaRPr lang="en-US"/>
        </a:p>
      </dgm:t>
    </dgm:pt>
    <dgm:pt modelId="{F9C9CA8A-F088-014E-86EF-95367F2A2493}" type="sibTrans" cxnId="{BE9193AC-C890-AC49-9762-3E8B451B44C8}">
      <dgm:prSet/>
      <dgm:spPr/>
      <dgm:t>
        <a:bodyPr/>
        <a:lstStyle/>
        <a:p>
          <a:endParaRPr lang="en-US"/>
        </a:p>
      </dgm:t>
    </dgm:pt>
    <dgm:pt modelId="{FA9ADFD7-891E-F940-A31A-839C0F967F3F}" type="pres">
      <dgm:prSet presAssocID="{712A1AD9-B548-B04D-A524-F56E0AD808A8}" presName="Name0" presStyleCnt="0">
        <dgm:presLayoutVars>
          <dgm:dir/>
          <dgm:resizeHandles val="exact"/>
        </dgm:presLayoutVars>
      </dgm:prSet>
      <dgm:spPr/>
    </dgm:pt>
    <dgm:pt modelId="{482C6802-FB6B-5642-A326-071797549975}" type="pres">
      <dgm:prSet presAssocID="{FAA4F8BC-C760-3C49-BCD3-4378347D70EE}" presName="node" presStyleLbl="node1" presStyleIdx="0" presStyleCnt="3">
        <dgm:presLayoutVars>
          <dgm:bulletEnabled val="1"/>
        </dgm:presLayoutVars>
      </dgm:prSet>
      <dgm:spPr/>
    </dgm:pt>
    <dgm:pt modelId="{2C0523E9-349E-4A48-B3AB-CC1696416538}" type="pres">
      <dgm:prSet presAssocID="{FC25F056-EBC5-2D47-8238-FD255ADD2BEA}" presName="sibTrans" presStyleLbl="sibTrans2D1" presStyleIdx="0" presStyleCnt="2"/>
      <dgm:spPr/>
    </dgm:pt>
    <dgm:pt modelId="{8A558277-F933-E945-A46F-575E77DCD099}" type="pres">
      <dgm:prSet presAssocID="{FC25F056-EBC5-2D47-8238-FD255ADD2BEA}" presName="connectorText" presStyleLbl="sibTrans2D1" presStyleIdx="0" presStyleCnt="2"/>
      <dgm:spPr/>
    </dgm:pt>
    <dgm:pt modelId="{D77AFAEA-84AF-D04B-9480-AF0B20F478F8}" type="pres">
      <dgm:prSet presAssocID="{B12A2A1F-D8C7-8C4B-8F59-E251D3E346E0}" presName="node" presStyleLbl="node1" presStyleIdx="1" presStyleCnt="3">
        <dgm:presLayoutVars>
          <dgm:bulletEnabled val="1"/>
        </dgm:presLayoutVars>
      </dgm:prSet>
      <dgm:spPr/>
    </dgm:pt>
    <dgm:pt modelId="{CEBEFB07-0189-834B-A1AB-EAE2499E8DF7}" type="pres">
      <dgm:prSet presAssocID="{ABE55E19-381A-244B-BE13-9CA42136F6E8}" presName="sibTrans" presStyleLbl="sibTrans2D1" presStyleIdx="1" presStyleCnt="2"/>
      <dgm:spPr/>
    </dgm:pt>
    <dgm:pt modelId="{3BE98B84-A8A6-6A4E-ABC9-F6BCE7705538}" type="pres">
      <dgm:prSet presAssocID="{ABE55E19-381A-244B-BE13-9CA42136F6E8}" presName="connectorText" presStyleLbl="sibTrans2D1" presStyleIdx="1" presStyleCnt="2"/>
      <dgm:spPr/>
    </dgm:pt>
    <dgm:pt modelId="{A83C0920-7726-D44F-B13D-115250FDFAC2}" type="pres">
      <dgm:prSet presAssocID="{8463321B-18D6-4544-9122-29255B4B4A72}" presName="node" presStyleLbl="node1" presStyleIdx="2" presStyleCnt="3">
        <dgm:presLayoutVars>
          <dgm:bulletEnabled val="1"/>
        </dgm:presLayoutVars>
      </dgm:prSet>
      <dgm:spPr/>
    </dgm:pt>
  </dgm:ptLst>
  <dgm:cxnLst>
    <dgm:cxn modelId="{5F58551B-51C4-A54E-ADBF-DC28290BBA4E}" type="presOf" srcId="{ABE55E19-381A-244B-BE13-9CA42136F6E8}" destId="{3BE98B84-A8A6-6A4E-ABC9-F6BCE7705538}" srcOrd="1" destOrd="0" presId="urn:microsoft.com/office/officeart/2005/8/layout/process1"/>
    <dgm:cxn modelId="{2862B724-340E-AF40-9BD9-5597B6E0F1E7}" srcId="{712A1AD9-B548-B04D-A524-F56E0AD808A8}" destId="{FAA4F8BC-C760-3C49-BCD3-4378347D70EE}" srcOrd="0" destOrd="0" parTransId="{2A27E7BB-5E5C-9A4E-875F-A05C81B75537}" sibTransId="{FC25F056-EBC5-2D47-8238-FD255ADD2BEA}"/>
    <dgm:cxn modelId="{01584349-745A-984B-9279-B5107437AC5F}" type="presOf" srcId="{B12A2A1F-D8C7-8C4B-8F59-E251D3E346E0}" destId="{D77AFAEA-84AF-D04B-9480-AF0B20F478F8}" srcOrd="0" destOrd="0" presId="urn:microsoft.com/office/officeart/2005/8/layout/process1"/>
    <dgm:cxn modelId="{CCB3E483-F649-1E42-AB6C-9BC21C7D964D}" srcId="{712A1AD9-B548-B04D-A524-F56E0AD808A8}" destId="{B12A2A1F-D8C7-8C4B-8F59-E251D3E346E0}" srcOrd="1" destOrd="0" parTransId="{3C713A66-2237-9A40-B533-C29EFABC1B53}" sibTransId="{ABE55E19-381A-244B-BE13-9CA42136F6E8}"/>
    <dgm:cxn modelId="{D3DFE68D-34EA-3D4B-BDC2-C334EAB8AA3B}" type="presOf" srcId="{ABE55E19-381A-244B-BE13-9CA42136F6E8}" destId="{CEBEFB07-0189-834B-A1AB-EAE2499E8DF7}" srcOrd="0" destOrd="0" presId="urn:microsoft.com/office/officeart/2005/8/layout/process1"/>
    <dgm:cxn modelId="{54657991-DA9E-D544-9C33-E9B8593304DD}" type="presOf" srcId="{8463321B-18D6-4544-9122-29255B4B4A72}" destId="{A83C0920-7726-D44F-B13D-115250FDFAC2}" srcOrd="0" destOrd="0" presId="urn:microsoft.com/office/officeart/2005/8/layout/process1"/>
    <dgm:cxn modelId="{BE9193AC-C890-AC49-9762-3E8B451B44C8}" srcId="{712A1AD9-B548-B04D-A524-F56E0AD808A8}" destId="{8463321B-18D6-4544-9122-29255B4B4A72}" srcOrd="2" destOrd="0" parTransId="{11A1FDB4-9BA6-E447-9B86-1A932474B2A2}" sibTransId="{F9C9CA8A-F088-014E-86EF-95367F2A2493}"/>
    <dgm:cxn modelId="{96C109CB-F229-234A-B654-5C2D33F181E8}" type="presOf" srcId="{FC25F056-EBC5-2D47-8238-FD255ADD2BEA}" destId="{2C0523E9-349E-4A48-B3AB-CC1696416538}" srcOrd="0" destOrd="0" presId="urn:microsoft.com/office/officeart/2005/8/layout/process1"/>
    <dgm:cxn modelId="{1D1793E0-9472-F744-8A8F-449ADE57913C}" type="presOf" srcId="{FC25F056-EBC5-2D47-8238-FD255ADD2BEA}" destId="{8A558277-F933-E945-A46F-575E77DCD099}" srcOrd="1" destOrd="0" presId="urn:microsoft.com/office/officeart/2005/8/layout/process1"/>
    <dgm:cxn modelId="{58EBC9EF-966A-CA40-A7C4-862E27B31908}" type="presOf" srcId="{712A1AD9-B548-B04D-A524-F56E0AD808A8}" destId="{FA9ADFD7-891E-F940-A31A-839C0F967F3F}" srcOrd="0" destOrd="0" presId="urn:microsoft.com/office/officeart/2005/8/layout/process1"/>
    <dgm:cxn modelId="{88C623F8-5E0E-2B49-B82C-6D319CC157C1}" type="presOf" srcId="{FAA4F8BC-C760-3C49-BCD3-4378347D70EE}" destId="{482C6802-FB6B-5642-A326-071797549975}" srcOrd="0" destOrd="0" presId="urn:microsoft.com/office/officeart/2005/8/layout/process1"/>
    <dgm:cxn modelId="{E3B8945F-669B-6041-9566-174508E9CD7B}" type="presParOf" srcId="{FA9ADFD7-891E-F940-A31A-839C0F967F3F}" destId="{482C6802-FB6B-5642-A326-071797549975}" srcOrd="0" destOrd="0" presId="urn:microsoft.com/office/officeart/2005/8/layout/process1"/>
    <dgm:cxn modelId="{6486041C-9814-AE45-8BEC-FC930D97B185}" type="presParOf" srcId="{FA9ADFD7-891E-F940-A31A-839C0F967F3F}" destId="{2C0523E9-349E-4A48-B3AB-CC1696416538}" srcOrd="1" destOrd="0" presId="urn:microsoft.com/office/officeart/2005/8/layout/process1"/>
    <dgm:cxn modelId="{CE5AE515-8B60-3741-8B26-34E346BFA2C6}" type="presParOf" srcId="{2C0523E9-349E-4A48-B3AB-CC1696416538}" destId="{8A558277-F933-E945-A46F-575E77DCD099}" srcOrd="0" destOrd="0" presId="urn:microsoft.com/office/officeart/2005/8/layout/process1"/>
    <dgm:cxn modelId="{99308161-04BF-FB4D-BC38-A576F172A81D}" type="presParOf" srcId="{FA9ADFD7-891E-F940-A31A-839C0F967F3F}" destId="{D77AFAEA-84AF-D04B-9480-AF0B20F478F8}" srcOrd="2" destOrd="0" presId="urn:microsoft.com/office/officeart/2005/8/layout/process1"/>
    <dgm:cxn modelId="{37ED30D2-934E-8B4A-8AC2-AF5BAC033B90}" type="presParOf" srcId="{FA9ADFD7-891E-F940-A31A-839C0F967F3F}" destId="{CEBEFB07-0189-834B-A1AB-EAE2499E8DF7}" srcOrd="3" destOrd="0" presId="urn:microsoft.com/office/officeart/2005/8/layout/process1"/>
    <dgm:cxn modelId="{EEB545D0-4CEE-6E4D-B340-640E50AF89C0}" type="presParOf" srcId="{CEBEFB07-0189-834B-A1AB-EAE2499E8DF7}" destId="{3BE98B84-A8A6-6A4E-ABC9-F6BCE7705538}" srcOrd="0" destOrd="0" presId="urn:microsoft.com/office/officeart/2005/8/layout/process1"/>
    <dgm:cxn modelId="{9BA09DD4-9526-1F4A-B963-C67FA0B2C4ED}" type="presParOf" srcId="{FA9ADFD7-891E-F940-A31A-839C0F967F3F}" destId="{A83C0920-7726-D44F-B13D-115250FDFA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1C5A4B-12D8-4640-A765-F3A191F3D494}" type="doc">
      <dgm:prSet loTypeId="urn:microsoft.com/office/officeart/2005/8/layout/cycle4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481D6-C1EA-2246-800C-4DE3D585397C}">
      <dgm:prSet custT="1"/>
      <dgm:spPr/>
      <dgm:t>
        <a:bodyPr/>
        <a:lstStyle/>
        <a:p>
          <a:r>
            <a:rPr lang="en-US" sz="2000" b="1" dirty="0"/>
            <a:t>On the Job</a:t>
          </a:r>
          <a:endParaRPr lang="en-US" sz="2000" dirty="0"/>
        </a:p>
      </dgm:t>
    </dgm:pt>
    <dgm:pt modelId="{941E79DA-6D60-1F47-9648-6ACF8925C9DB}" type="parTrans" cxnId="{05B6B3DB-1F74-CA44-9830-48C778BBEFA7}">
      <dgm:prSet/>
      <dgm:spPr/>
      <dgm:t>
        <a:bodyPr/>
        <a:lstStyle/>
        <a:p>
          <a:endParaRPr lang="en-US"/>
        </a:p>
      </dgm:t>
    </dgm:pt>
    <dgm:pt modelId="{5CE753D7-F50F-4443-A7DF-2024E03F8DA9}" type="sibTrans" cxnId="{05B6B3DB-1F74-CA44-9830-48C778BBEFA7}">
      <dgm:prSet/>
      <dgm:spPr/>
      <dgm:t>
        <a:bodyPr/>
        <a:lstStyle/>
        <a:p>
          <a:endParaRPr lang="en-US"/>
        </a:p>
      </dgm:t>
    </dgm:pt>
    <dgm:pt modelId="{FF7ACAE3-5370-984C-BB03-29D481FF6B3F}">
      <dgm:prSet custT="1"/>
      <dgm:spPr/>
      <dgm:t>
        <a:bodyPr/>
        <a:lstStyle/>
        <a:p>
          <a:pPr algn="ctr"/>
          <a:r>
            <a:rPr lang="en-US" sz="2000" b="1" dirty="0"/>
            <a:t>Self-</a:t>
          </a:r>
        </a:p>
        <a:p>
          <a:pPr algn="ctr"/>
          <a:r>
            <a:rPr lang="en-US" sz="2000" b="1" dirty="0"/>
            <a:t>Asses</a:t>
          </a:r>
          <a:endParaRPr lang="en-US" sz="2000" dirty="0"/>
        </a:p>
      </dgm:t>
    </dgm:pt>
    <dgm:pt modelId="{6D67DFD2-5A7A-B547-A57F-6A00F3EE0FCE}" type="parTrans" cxnId="{511E3369-0DD1-FD45-ADD0-2E49C8223402}">
      <dgm:prSet/>
      <dgm:spPr/>
      <dgm:t>
        <a:bodyPr/>
        <a:lstStyle/>
        <a:p>
          <a:endParaRPr lang="en-US"/>
        </a:p>
      </dgm:t>
    </dgm:pt>
    <dgm:pt modelId="{8F33E7F2-A191-554C-B7B8-9154B93612AD}" type="sibTrans" cxnId="{511E3369-0DD1-FD45-ADD0-2E49C8223402}">
      <dgm:prSet/>
      <dgm:spPr/>
      <dgm:t>
        <a:bodyPr/>
        <a:lstStyle/>
        <a:p>
          <a:endParaRPr lang="en-US"/>
        </a:p>
      </dgm:t>
    </dgm:pt>
    <dgm:pt modelId="{0B359060-AF6A-F346-94B5-210C875A4D66}">
      <dgm:prSet custT="1"/>
      <dgm:spPr/>
      <dgm:t>
        <a:bodyPr/>
        <a:lstStyle/>
        <a:p>
          <a:r>
            <a:rPr lang="en-US" sz="2000" b="1" dirty="0"/>
            <a:t>Mentors</a:t>
          </a:r>
          <a:endParaRPr lang="en-US" sz="1600" dirty="0"/>
        </a:p>
      </dgm:t>
    </dgm:pt>
    <dgm:pt modelId="{CF2230D3-F319-3C4D-A120-B21865896ACA}" type="parTrans" cxnId="{C1F1AFB7-3898-5049-BB66-7250FB13B68E}">
      <dgm:prSet/>
      <dgm:spPr/>
      <dgm:t>
        <a:bodyPr/>
        <a:lstStyle/>
        <a:p>
          <a:endParaRPr lang="en-US"/>
        </a:p>
      </dgm:t>
    </dgm:pt>
    <dgm:pt modelId="{3706FB94-9470-C241-97FE-10E11C47944F}" type="sibTrans" cxnId="{C1F1AFB7-3898-5049-BB66-7250FB13B68E}">
      <dgm:prSet/>
      <dgm:spPr/>
      <dgm:t>
        <a:bodyPr/>
        <a:lstStyle/>
        <a:p>
          <a:endParaRPr lang="en-US"/>
        </a:p>
      </dgm:t>
    </dgm:pt>
    <dgm:pt modelId="{B83238B4-DC1B-3F4E-AF2B-C507C22F22C6}">
      <dgm:prSet custT="1"/>
      <dgm:spPr/>
      <dgm:t>
        <a:bodyPr/>
        <a:lstStyle/>
        <a:p>
          <a:pPr algn="ctr"/>
          <a:r>
            <a:rPr lang="en-US" sz="2000" b="1" dirty="0"/>
            <a:t>Cont. Educ.</a:t>
          </a:r>
        </a:p>
      </dgm:t>
    </dgm:pt>
    <dgm:pt modelId="{FF2950C7-69A1-CD41-86D5-8F2F05678B6E}" type="parTrans" cxnId="{93FBFCF5-197B-E742-B603-9E675F595244}">
      <dgm:prSet/>
      <dgm:spPr/>
      <dgm:t>
        <a:bodyPr/>
        <a:lstStyle/>
        <a:p>
          <a:endParaRPr lang="en-US"/>
        </a:p>
      </dgm:t>
    </dgm:pt>
    <dgm:pt modelId="{0EA17D87-E01F-6144-B744-CDC74A84BFBC}" type="sibTrans" cxnId="{93FBFCF5-197B-E742-B603-9E675F595244}">
      <dgm:prSet/>
      <dgm:spPr/>
      <dgm:t>
        <a:bodyPr/>
        <a:lstStyle/>
        <a:p>
          <a:endParaRPr lang="en-US"/>
        </a:p>
      </dgm:t>
    </dgm:pt>
    <dgm:pt modelId="{201866F2-BA4C-574D-95E8-3FE7CCFC0773}" type="pres">
      <dgm:prSet presAssocID="{551C5A4B-12D8-4640-A765-F3A191F3D4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0A066A3-18AD-374C-8702-603A4B2128EC}" type="pres">
      <dgm:prSet presAssocID="{551C5A4B-12D8-4640-A765-F3A191F3D494}" presName="children" presStyleCnt="0"/>
      <dgm:spPr/>
    </dgm:pt>
    <dgm:pt modelId="{5FE12308-D1E1-6848-A6B6-104AE05BA3C9}" type="pres">
      <dgm:prSet presAssocID="{551C5A4B-12D8-4640-A765-F3A191F3D494}" presName="childPlaceholder" presStyleCnt="0"/>
      <dgm:spPr/>
    </dgm:pt>
    <dgm:pt modelId="{9A0AC630-0FDC-D346-8544-B161F016CA13}" type="pres">
      <dgm:prSet presAssocID="{551C5A4B-12D8-4640-A765-F3A191F3D494}" presName="circle" presStyleCnt="0"/>
      <dgm:spPr/>
    </dgm:pt>
    <dgm:pt modelId="{A5845679-10AE-F047-9508-FEBAF45FB9E0}" type="pres">
      <dgm:prSet presAssocID="{551C5A4B-12D8-4640-A765-F3A191F3D49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54D98D1-E739-134F-9EBC-C0147A4E2EFE}" type="pres">
      <dgm:prSet presAssocID="{551C5A4B-12D8-4640-A765-F3A191F3D494}" presName="quadrant2" presStyleLbl="node1" presStyleIdx="1" presStyleCnt="4" custScaleX="107084">
        <dgm:presLayoutVars>
          <dgm:chMax val="1"/>
          <dgm:bulletEnabled val="1"/>
        </dgm:presLayoutVars>
      </dgm:prSet>
      <dgm:spPr/>
    </dgm:pt>
    <dgm:pt modelId="{925727FB-4C1C-D346-9E7D-4B1C1550ADC3}" type="pres">
      <dgm:prSet presAssocID="{551C5A4B-12D8-4640-A765-F3A191F3D49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59011C7-1C99-DE43-A519-AB8469AE13AD}" type="pres">
      <dgm:prSet presAssocID="{551C5A4B-12D8-4640-A765-F3A191F3D49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BCA516B-57FF-E04C-B045-313AC2BAFD9C}" type="pres">
      <dgm:prSet presAssocID="{551C5A4B-12D8-4640-A765-F3A191F3D494}" presName="quadrantPlaceholder" presStyleCnt="0"/>
      <dgm:spPr/>
    </dgm:pt>
    <dgm:pt modelId="{2EDD50F3-5070-C140-98B2-395EC9448BE6}" type="pres">
      <dgm:prSet presAssocID="{551C5A4B-12D8-4640-A765-F3A191F3D494}" presName="center1" presStyleLbl="fgShp" presStyleIdx="0" presStyleCnt="2"/>
      <dgm:spPr/>
    </dgm:pt>
    <dgm:pt modelId="{799DAFF2-9240-4748-BD3F-9889166131CF}" type="pres">
      <dgm:prSet presAssocID="{551C5A4B-12D8-4640-A765-F3A191F3D494}" presName="center2" presStyleLbl="fgShp" presStyleIdx="1" presStyleCnt="2"/>
      <dgm:spPr/>
    </dgm:pt>
  </dgm:ptLst>
  <dgm:cxnLst>
    <dgm:cxn modelId="{F2D5081C-AD80-0642-8B24-57939DFC887F}" type="presOf" srcId="{B83238B4-DC1B-3F4E-AF2B-C507C22F22C6}" destId="{854D98D1-E739-134F-9EBC-C0147A4E2EFE}" srcOrd="0" destOrd="0" presId="urn:microsoft.com/office/officeart/2005/8/layout/cycle4"/>
    <dgm:cxn modelId="{511E3369-0DD1-FD45-ADD0-2E49C8223402}" srcId="{551C5A4B-12D8-4640-A765-F3A191F3D494}" destId="{FF7ACAE3-5370-984C-BB03-29D481FF6B3F}" srcOrd="2" destOrd="0" parTransId="{6D67DFD2-5A7A-B547-A57F-6A00F3EE0FCE}" sibTransId="{8F33E7F2-A191-554C-B7B8-9154B93612AD}"/>
    <dgm:cxn modelId="{6402AA6E-2738-EF41-91B5-0CEB91B29929}" type="presOf" srcId="{0B359060-AF6A-F346-94B5-210C875A4D66}" destId="{959011C7-1C99-DE43-A519-AB8469AE13AD}" srcOrd="0" destOrd="0" presId="urn:microsoft.com/office/officeart/2005/8/layout/cycle4"/>
    <dgm:cxn modelId="{DF81AC80-B743-954A-A022-60E01FB6F36D}" type="presOf" srcId="{FA7481D6-C1EA-2246-800C-4DE3D585397C}" destId="{A5845679-10AE-F047-9508-FEBAF45FB9E0}" srcOrd="0" destOrd="0" presId="urn:microsoft.com/office/officeart/2005/8/layout/cycle4"/>
    <dgm:cxn modelId="{FBFDB18D-7414-A745-8E17-6875776F67B3}" type="presOf" srcId="{551C5A4B-12D8-4640-A765-F3A191F3D494}" destId="{201866F2-BA4C-574D-95E8-3FE7CCFC0773}" srcOrd="0" destOrd="0" presId="urn:microsoft.com/office/officeart/2005/8/layout/cycle4"/>
    <dgm:cxn modelId="{C1F1AFB7-3898-5049-BB66-7250FB13B68E}" srcId="{551C5A4B-12D8-4640-A765-F3A191F3D494}" destId="{0B359060-AF6A-F346-94B5-210C875A4D66}" srcOrd="3" destOrd="0" parTransId="{CF2230D3-F319-3C4D-A120-B21865896ACA}" sibTransId="{3706FB94-9470-C241-97FE-10E11C47944F}"/>
    <dgm:cxn modelId="{26B2C3D9-BD4F-684D-8DA5-53D902C66E91}" type="presOf" srcId="{FF7ACAE3-5370-984C-BB03-29D481FF6B3F}" destId="{925727FB-4C1C-D346-9E7D-4B1C1550ADC3}" srcOrd="0" destOrd="0" presId="urn:microsoft.com/office/officeart/2005/8/layout/cycle4"/>
    <dgm:cxn modelId="{05B6B3DB-1F74-CA44-9830-48C778BBEFA7}" srcId="{551C5A4B-12D8-4640-A765-F3A191F3D494}" destId="{FA7481D6-C1EA-2246-800C-4DE3D585397C}" srcOrd="0" destOrd="0" parTransId="{941E79DA-6D60-1F47-9648-6ACF8925C9DB}" sibTransId="{5CE753D7-F50F-4443-A7DF-2024E03F8DA9}"/>
    <dgm:cxn modelId="{93FBFCF5-197B-E742-B603-9E675F595244}" srcId="{551C5A4B-12D8-4640-A765-F3A191F3D494}" destId="{B83238B4-DC1B-3F4E-AF2B-C507C22F22C6}" srcOrd="1" destOrd="0" parTransId="{FF2950C7-69A1-CD41-86D5-8F2F05678B6E}" sibTransId="{0EA17D87-E01F-6144-B744-CDC74A84BFBC}"/>
    <dgm:cxn modelId="{F30807FC-FD62-2341-9FAA-A6FC076963F2}" type="presParOf" srcId="{201866F2-BA4C-574D-95E8-3FE7CCFC0773}" destId="{40A066A3-18AD-374C-8702-603A4B2128EC}" srcOrd="0" destOrd="0" presId="urn:microsoft.com/office/officeart/2005/8/layout/cycle4"/>
    <dgm:cxn modelId="{33CB66EE-090E-394A-A4FD-5644947DDDA0}" type="presParOf" srcId="{40A066A3-18AD-374C-8702-603A4B2128EC}" destId="{5FE12308-D1E1-6848-A6B6-104AE05BA3C9}" srcOrd="0" destOrd="0" presId="urn:microsoft.com/office/officeart/2005/8/layout/cycle4"/>
    <dgm:cxn modelId="{28500EBC-F030-7F46-BDB2-F439AFCD65AA}" type="presParOf" srcId="{201866F2-BA4C-574D-95E8-3FE7CCFC0773}" destId="{9A0AC630-0FDC-D346-8544-B161F016CA13}" srcOrd="1" destOrd="0" presId="urn:microsoft.com/office/officeart/2005/8/layout/cycle4"/>
    <dgm:cxn modelId="{ECB7C56B-94F6-1446-BFD7-6CD4A93CD226}" type="presParOf" srcId="{9A0AC630-0FDC-D346-8544-B161F016CA13}" destId="{A5845679-10AE-F047-9508-FEBAF45FB9E0}" srcOrd="0" destOrd="0" presId="urn:microsoft.com/office/officeart/2005/8/layout/cycle4"/>
    <dgm:cxn modelId="{0806BE9E-0C08-FC41-A755-CFA4738153A1}" type="presParOf" srcId="{9A0AC630-0FDC-D346-8544-B161F016CA13}" destId="{854D98D1-E739-134F-9EBC-C0147A4E2EFE}" srcOrd="1" destOrd="0" presId="urn:microsoft.com/office/officeart/2005/8/layout/cycle4"/>
    <dgm:cxn modelId="{96DA794D-1319-864F-B9F6-F708683F8FC3}" type="presParOf" srcId="{9A0AC630-0FDC-D346-8544-B161F016CA13}" destId="{925727FB-4C1C-D346-9E7D-4B1C1550ADC3}" srcOrd="2" destOrd="0" presId="urn:microsoft.com/office/officeart/2005/8/layout/cycle4"/>
    <dgm:cxn modelId="{30888B7B-31A6-0B45-AB2C-563FFA3D794B}" type="presParOf" srcId="{9A0AC630-0FDC-D346-8544-B161F016CA13}" destId="{959011C7-1C99-DE43-A519-AB8469AE13AD}" srcOrd="3" destOrd="0" presId="urn:microsoft.com/office/officeart/2005/8/layout/cycle4"/>
    <dgm:cxn modelId="{8AD9E042-4A05-FB47-8A4F-E67728AAF53A}" type="presParOf" srcId="{9A0AC630-0FDC-D346-8544-B161F016CA13}" destId="{FBCA516B-57FF-E04C-B045-313AC2BAFD9C}" srcOrd="4" destOrd="0" presId="urn:microsoft.com/office/officeart/2005/8/layout/cycle4"/>
    <dgm:cxn modelId="{685D0782-4EC7-DA4B-8EA5-2F8D20CF304D}" type="presParOf" srcId="{201866F2-BA4C-574D-95E8-3FE7CCFC0773}" destId="{2EDD50F3-5070-C140-98B2-395EC9448BE6}" srcOrd="2" destOrd="0" presId="urn:microsoft.com/office/officeart/2005/8/layout/cycle4"/>
    <dgm:cxn modelId="{A7E85E3D-1AA8-804D-A2CD-2707E85E6366}" type="presParOf" srcId="{201866F2-BA4C-574D-95E8-3FE7CCFC0773}" destId="{799DAFF2-9240-4748-BD3F-9889166131C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93FC90-3159-D64E-9900-89C7A60FDEE6}" type="doc">
      <dgm:prSet loTypeId="urn:microsoft.com/office/officeart/2005/8/layout/cycle7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C8A7A-D5CB-5948-B27A-C33597311082}">
      <dgm:prSet custT="1"/>
      <dgm:spPr/>
      <dgm:t>
        <a:bodyPr/>
        <a:lstStyle/>
        <a:p>
          <a:r>
            <a:rPr lang="en-US" sz="2000" dirty="0"/>
            <a:t>Attend Conferences&amp; Meetings</a:t>
          </a:r>
        </a:p>
      </dgm:t>
    </dgm:pt>
    <dgm:pt modelId="{8568E4DB-EDBD-2B4B-BB5C-D0E639B8E954}" type="parTrans" cxnId="{4FCE97EA-3A82-F942-8A49-C7389C100F6B}">
      <dgm:prSet/>
      <dgm:spPr/>
      <dgm:t>
        <a:bodyPr/>
        <a:lstStyle/>
        <a:p>
          <a:endParaRPr lang="en-US"/>
        </a:p>
      </dgm:t>
    </dgm:pt>
    <dgm:pt modelId="{0AECF024-A004-D947-8C35-5D18BB0276F6}" type="sibTrans" cxnId="{4FCE97EA-3A82-F942-8A49-C7389C100F6B}">
      <dgm:prSet/>
      <dgm:spPr/>
      <dgm:t>
        <a:bodyPr/>
        <a:lstStyle/>
        <a:p>
          <a:endParaRPr lang="en-US"/>
        </a:p>
      </dgm:t>
    </dgm:pt>
    <dgm:pt modelId="{BA022799-8C38-B04E-B172-C7B7414D1138}">
      <dgm:prSet custT="1"/>
      <dgm:spPr/>
      <dgm:t>
        <a:bodyPr/>
        <a:lstStyle/>
        <a:p>
          <a:r>
            <a:rPr lang="en-US" sz="2000"/>
            <a:t>Volunteer</a:t>
          </a:r>
        </a:p>
      </dgm:t>
    </dgm:pt>
    <dgm:pt modelId="{EACBD0A4-EC5F-1747-B31B-338A2C24A3F7}" type="parTrans" cxnId="{9A12281D-F151-6743-9834-CCF540865518}">
      <dgm:prSet/>
      <dgm:spPr/>
      <dgm:t>
        <a:bodyPr/>
        <a:lstStyle/>
        <a:p>
          <a:endParaRPr lang="en-US"/>
        </a:p>
      </dgm:t>
    </dgm:pt>
    <dgm:pt modelId="{1D74935A-D52C-5240-BFB4-D2A9DBC693EF}" type="sibTrans" cxnId="{9A12281D-F151-6743-9834-CCF540865518}">
      <dgm:prSet/>
      <dgm:spPr/>
      <dgm:t>
        <a:bodyPr/>
        <a:lstStyle/>
        <a:p>
          <a:endParaRPr lang="en-US"/>
        </a:p>
      </dgm:t>
    </dgm:pt>
    <dgm:pt modelId="{C9969F67-A133-F549-8138-D1BA03DEB417}">
      <dgm:prSet custT="1"/>
      <dgm:spPr/>
      <dgm:t>
        <a:bodyPr/>
        <a:lstStyle/>
        <a:p>
          <a:r>
            <a:rPr lang="en-US" sz="2000"/>
            <a:t>Join Networking Groups</a:t>
          </a:r>
        </a:p>
      </dgm:t>
    </dgm:pt>
    <dgm:pt modelId="{0B16CA8C-96CE-DA4E-9C92-A0E78837D63B}" type="parTrans" cxnId="{665436CA-A0BF-114A-9531-957C6114386A}">
      <dgm:prSet/>
      <dgm:spPr/>
      <dgm:t>
        <a:bodyPr/>
        <a:lstStyle/>
        <a:p>
          <a:endParaRPr lang="en-US"/>
        </a:p>
      </dgm:t>
    </dgm:pt>
    <dgm:pt modelId="{FC45002B-A5FE-D744-B2E3-AB9E13693F0C}" type="sibTrans" cxnId="{665436CA-A0BF-114A-9531-957C6114386A}">
      <dgm:prSet/>
      <dgm:spPr/>
      <dgm:t>
        <a:bodyPr/>
        <a:lstStyle/>
        <a:p>
          <a:endParaRPr lang="en-US"/>
        </a:p>
      </dgm:t>
    </dgm:pt>
    <dgm:pt modelId="{8A06C60E-91B1-3546-9CCC-937F0D1223DB}">
      <dgm:prSet custT="1"/>
      <dgm:spPr/>
      <dgm:t>
        <a:bodyPr/>
        <a:lstStyle/>
        <a:p>
          <a:r>
            <a:rPr lang="en-US" sz="2000" dirty="0"/>
            <a:t>Mentor</a:t>
          </a:r>
        </a:p>
      </dgm:t>
    </dgm:pt>
    <dgm:pt modelId="{AC592004-D2DC-7849-B1B3-0D5165746DA7}" type="parTrans" cxnId="{A031C84E-0C85-E949-A121-BF2BB7CBFD23}">
      <dgm:prSet/>
      <dgm:spPr/>
      <dgm:t>
        <a:bodyPr/>
        <a:lstStyle/>
        <a:p>
          <a:endParaRPr lang="en-US"/>
        </a:p>
      </dgm:t>
    </dgm:pt>
    <dgm:pt modelId="{0E5A35EE-7D7E-CA40-BAC9-A439A0D1EE73}" type="sibTrans" cxnId="{A031C84E-0C85-E949-A121-BF2BB7CBFD23}">
      <dgm:prSet/>
      <dgm:spPr/>
      <dgm:t>
        <a:bodyPr/>
        <a:lstStyle/>
        <a:p>
          <a:endParaRPr lang="en-US"/>
        </a:p>
      </dgm:t>
    </dgm:pt>
    <dgm:pt modelId="{ACD1E94B-3A57-6147-AFAC-812715C422FD}" type="pres">
      <dgm:prSet presAssocID="{5693FC90-3159-D64E-9900-89C7A60FDEE6}" presName="Name0" presStyleCnt="0">
        <dgm:presLayoutVars>
          <dgm:dir/>
          <dgm:resizeHandles val="exact"/>
        </dgm:presLayoutVars>
      </dgm:prSet>
      <dgm:spPr/>
    </dgm:pt>
    <dgm:pt modelId="{E6B02537-4F81-6B4E-815D-22AD1955FC59}" type="pres">
      <dgm:prSet presAssocID="{C5EC8A7A-D5CB-5948-B27A-C33597311082}" presName="node" presStyleLbl="node1" presStyleIdx="0" presStyleCnt="4">
        <dgm:presLayoutVars>
          <dgm:bulletEnabled val="1"/>
        </dgm:presLayoutVars>
      </dgm:prSet>
      <dgm:spPr/>
    </dgm:pt>
    <dgm:pt modelId="{4E7E0DF2-9C0C-2343-A5A5-A44D5E8267DE}" type="pres">
      <dgm:prSet presAssocID="{0AECF024-A004-D947-8C35-5D18BB0276F6}" presName="sibTrans" presStyleLbl="sibTrans2D1" presStyleIdx="0" presStyleCnt="4"/>
      <dgm:spPr/>
    </dgm:pt>
    <dgm:pt modelId="{5ACE48BC-3C36-194C-A39B-B476A3536AD5}" type="pres">
      <dgm:prSet presAssocID="{0AECF024-A004-D947-8C35-5D18BB0276F6}" presName="connectorText" presStyleLbl="sibTrans2D1" presStyleIdx="0" presStyleCnt="4"/>
      <dgm:spPr/>
    </dgm:pt>
    <dgm:pt modelId="{A6E2D0B7-2559-BD4F-BB50-B79638C9963D}" type="pres">
      <dgm:prSet presAssocID="{BA022799-8C38-B04E-B172-C7B7414D1138}" presName="node" presStyleLbl="node1" presStyleIdx="1" presStyleCnt="4">
        <dgm:presLayoutVars>
          <dgm:bulletEnabled val="1"/>
        </dgm:presLayoutVars>
      </dgm:prSet>
      <dgm:spPr/>
    </dgm:pt>
    <dgm:pt modelId="{DE21BCC1-01C1-F940-A384-0D1D9AFA55F3}" type="pres">
      <dgm:prSet presAssocID="{1D74935A-D52C-5240-BFB4-D2A9DBC693EF}" presName="sibTrans" presStyleLbl="sibTrans2D1" presStyleIdx="1" presStyleCnt="4"/>
      <dgm:spPr/>
    </dgm:pt>
    <dgm:pt modelId="{29C02CC9-7697-0644-86C9-E1D9A03FD22A}" type="pres">
      <dgm:prSet presAssocID="{1D74935A-D52C-5240-BFB4-D2A9DBC693EF}" presName="connectorText" presStyleLbl="sibTrans2D1" presStyleIdx="1" presStyleCnt="4"/>
      <dgm:spPr/>
    </dgm:pt>
    <dgm:pt modelId="{2C64EF0B-A5D1-354E-9D41-DA231FA72EAA}" type="pres">
      <dgm:prSet presAssocID="{C9969F67-A133-F549-8138-D1BA03DEB417}" presName="node" presStyleLbl="node1" presStyleIdx="2" presStyleCnt="4">
        <dgm:presLayoutVars>
          <dgm:bulletEnabled val="1"/>
        </dgm:presLayoutVars>
      </dgm:prSet>
      <dgm:spPr/>
    </dgm:pt>
    <dgm:pt modelId="{D0BC7033-A4CC-5F4B-B10F-E36B652EFBC2}" type="pres">
      <dgm:prSet presAssocID="{FC45002B-A5FE-D744-B2E3-AB9E13693F0C}" presName="sibTrans" presStyleLbl="sibTrans2D1" presStyleIdx="2" presStyleCnt="4"/>
      <dgm:spPr/>
    </dgm:pt>
    <dgm:pt modelId="{3DD865FB-8607-2443-B1FE-481D7D97B04A}" type="pres">
      <dgm:prSet presAssocID="{FC45002B-A5FE-D744-B2E3-AB9E13693F0C}" presName="connectorText" presStyleLbl="sibTrans2D1" presStyleIdx="2" presStyleCnt="4"/>
      <dgm:spPr/>
    </dgm:pt>
    <dgm:pt modelId="{1168EC21-B758-3C4A-8B12-7F60DC748965}" type="pres">
      <dgm:prSet presAssocID="{8A06C60E-91B1-3546-9CCC-937F0D1223DB}" presName="node" presStyleLbl="node1" presStyleIdx="3" presStyleCnt="4">
        <dgm:presLayoutVars>
          <dgm:bulletEnabled val="1"/>
        </dgm:presLayoutVars>
      </dgm:prSet>
      <dgm:spPr/>
    </dgm:pt>
    <dgm:pt modelId="{61763246-CF46-B446-A49C-B64689B14213}" type="pres">
      <dgm:prSet presAssocID="{0E5A35EE-7D7E-CA40-BAC9-A439A0D1EE73}" presName="sibTrans" presStyleLbl="sibTrans2D1" presStyleIdx="3" presStyleCnt="4"/>
      <dgm:spPr/>
    </dgm:pt>
    <dgm:pt modelId="{5F5C8633-FA72-C749-A771-9F637C1E2F90}" type="pres">
      <dgm:prSet presAssocID="{0E5A35EE-7D7E-CA40-BAC9-A439A0D1EE73}" presName="connectorText" presStyleLbl="sibTrans2D1" presStyleIdx="3" presStyleCnt="4"/>
      <dgm:spPr/>
    </dgm:pt>
  </dgm:ptLst>
  <dgm:cxnLst>
    <dgm:cxn modelId="{7586C507-8C8B-A347-B38F-076D2CBB16D5}" type="presOf" srcId="{1D74935A-D52C-5240-BFB4-D2A9DBC693EF}" destId="{29C02CC9-7697-0644-86C9-E1D9A03FD22A}" srcOrd="1" destOrd="0" presId="urn:microsoft.com/office/officeart/2005/8/layout/cycle7"/>
    <dgm:cxn modelId="{CC7C510A-6344-4C4A-9755-7BAFAFE26ABC}" type="presOf" srcId="{FC45002B-A5FE-D744-B2E3-AB9E13693F0C}" destId="{3DD865FB-8607-2443-B1FE-481D7D97B04A}" srcOrd="1" destOrd="0" presId="urn:microsoft.com/office/officeart/2005/8/layout/cycle7"/>
    <dgm:cxn modelId="{BA392A18-0666-A14A-9322-17C50156A588}" type="presOf" srcId="{0E5A35EE-7D7E-CA40-BAC9-A439A0D1EE73}" destId="{5F5C8633-FA72-C749-A771-9F637C1E2F90}" srcOrd="1" destOrd="0" presId="urn:microsoft.com/office/officeart/2005/8/layout/cycle7"/>
    <dgm:cxn modelId="{DBB0C418-1007-AA4A-AA6C-D16D7552DC7C}" type="presOf" srcId="{1D74935A-D52C-5240-BFB4-D2A9DBC693EF}" destId="{DE21BCC1-01C1-F940-A384-0D1D9AFA55F3}" srcOrd="0" destOrd="0" presId="urn:microsoft.com/office/officeart/2005/8/layout/cycle7"/>
    <dgm:cxn modelId="{9A12281D-F151-6743-9834-CCF540865518}" srcId="{5693FC90-3159-D64E-9900-89C7A60FDEE6}" destId="{BA022799-8C38-B04E-B172-C7B7414D1138}" srcOrd="1" destOrd="0" parTransId="{EACBD0A4-EC5F-1747-B31B-338A2C24A3F7}" sibTransId="{1D74935A-D52C-5240-BFB4-D2A9DBC693EF}"/>
    <dgm:cxn modelId="{66D13F1D-30CB-134E-8E3A-8BB318550A01}" type="presOf" srcId="{5693FC90-3159-D64E-9900-89C7A60FDEE6}" destId="{ACD1E94B-3A57-6147-AFAC-812715C422FD}" srcOrd="0" destOrd="0" presId="urn:microsoft.com/office/officeart/2005/8/layout/cycle7"/>
    <dgm:cxn modelId="{23F5231F-073E-3349-93CC-72ED32C21758}" type="presOf" srcId="{0AECF024-A004-D947-8C35-5D18BB0276F6}" destId="{5ACE48BC-3C36-194C-A39B-B476A3536AD5}" srcOrd="1" destOrd="0" presId="urn:microsoft.com/office/officeart/2005/8/layout/cycle7"/>
    <dgm:cxn modelId="{3AE0E939-961E-8E47-A2D2-EF6BCD4E5490}" type="presOf" srcId="{FC45002B-A5FE-D744-B2E3-AB9E13693F0C}" destId="{D0BC7033-A4CC-5F4B-B10F-E36B652EFBC2}" srcOrd="0" destOrd="0" presId="urn:microsoft.com/office/officeart/2005/8/layout/cycle7"/>
    <dgm:cxn modelId="{8C04F44B-08A9-D942-8EAA-DEBC9C2D2E8C}" type="presOf" srcId="{C5EC8A7A-D5CB-5948-B27A-C33597311082}" destId="{E6B02537-4F81-6B4E-815D-22AD1955FC59}" srcOrd="0" destOrd="0" presId="urn:microsoft.com/office/officeart/2005/8/layout/cycle7"/>
    <dgm:cxn modelId="{D515B94C-586F-6C44-B541-A6DC7AA42E49}" type="presOf" srcId="{0E5A35EE-7D7E-CA40-BAC9-A439A0D1EE73}" destId="{61763246-CF46-B446-A49C-B64689B14213}" srcOrd="0" destOrd="0" presId="urn:microsoft.com/office/officeart/2005/8/layout/cycle7"/>
    <dgm:cxn modelId="{A031C84E-0C85-E949-A121-BF2BB7CBFD23}" srcId="{5693FC90-3159-D64E-9900-89C7A60FDEE6}" destId="{8A06C60E-91B1-3546-9CCC-937F0D1223DB}" srcOrd="3" destOrd="0" parTransId="{AC592004-D2DC-7849-B1B3-0D5165746DA7}" sibTransId="{0E5A35EE-7D7E-CA40-BAC9-A439A0D1EE73}"/>
    <dgm:cxn modelId="{123FFC5E-8968-5B4F-8A51-256AE23F3C16}" type="presOf" srcId="{8A06C60E-91B1-3546-9CCC-937F0D1223DB}" destId="{1168EC21-B758-3C4A-8B12-7F60DC748965}" srcOrd="0" destOrd="0" presId="urn:microsoft.com/office/officeart/2005/8/layout/cycle7"/>
    <dgm:cxn modelId="{02F6806F-1622-9E48-9515-6825C123FFB1}" type="presOf" srcId="{0AECF024-A004-D947-8C35-5D18BB0276F6}" destId="{4E7E0DF2-9C0C-2343-A5A5-A44D5E8267DE}" srcOrd="0" destOrd="0" presId="urn:microsoft.com/office/officeart/2005/8/layout/cycle7"/>
    <dgm:cxn modelId="{665436CA-A0BF-114A-9531-957C6114386A}" srcId="{5693FC90-3159-D64E-9900-89C7A60FDEE6}" destId="{C9969F67-A133-F549-8138-D1BA03DEB417}" srcOrd="2" destOrd="0" parTransId="{0B16CA8C-96CE-DA4E-9C92-A0E78837D63B}" sibTransId="{FC45002B-A5FE-D744-B2E3-AB9E13693F0C}"/>
    <dgm:cxn modelId="{682E63DB-257A-9849-86B2-2AD7A47FF821}" type="presOf" srcId="{C9969F67-A133-F549-8138-D1BA03DEB417}" destId="{2C64EF0B-A5D1-354E-9D41-DA231FA72EAA}" srcOrd="0" destOrd="0" presId="urn:microsoft.com/office/officeart/2005/8/layout/cycle7"/>
    <dgm:cxn modelId="{BF1B31E6-BB7C-C540-9B14-181E56D9732C}" type="presOf" srcId="{BA022799-8C38-B04E-B172-C7B7414D1138}" destId="{A6E2D0B7-2559-BD4F-BB50-B79638C9963D}" srcOrd="0" destOrd="0" presId="urn:microsoft.com/office/officeart/2005/8/layout/cycle7"/>
    <dgm:cxn modelId="{4FCE97EA-3A82-F942-8A49-C7389C100F6B}" srcId="{5693FC90-3159-D64E-9900-89C7A60FDEE6}" destId="{C5EC8A7A-D5CB-5948-B27A-C33597311082}" srcOrd="0" destOrd="0" parTransId="{8568E4DB-EDBD-2B4B-BB5C-D0E639B8E954}" sibTransId="{0AECF024-A004-D947-8C35-5D18BB0276F6}"/>
    <dgm:cxn modelId="{2F228FE0-E6F1-D449-A876-BF59AE84BA3F}" type="presParOf" srcId="{ACD1E94B-3A57-6147-AFAC-812715C422FD}" destId="{E6B02537-4F81-6B4E-815D-22AD1955FC59}" srcOrd="0" destOrd="0" presId="urn:microsoft.com/office/officeart/2005/8/layout/cycle7"/>
    <dgm:cxn modelId="{2CA1114B-92E2-AC42-848F-52F5F42A61B3}" type="presParOf" srcId="{ACD1E94B-3A57-6147-AFAC-812715C422FD}" destId="{4E7E0DF2-9C0C-2343-A5A5-A44D5E8267DE}" srcOrd="1" destOrd="0" presId="urn:microsoft.com/office/officeart/2005/8/layout/cycle7"/>
    <dgm:cxn modelId="{BC8F9A68-124B-174D-84A9-6DAC1CF32A5F}" type="presParOf" srcId="{4E7E0DF2-9C0C-2343-A5A5-A44D5E8267DE}" destId="{5ACE48BC-3C36-194C-A39B-B476A3536AD5}" srcOrd="0" destOrd="0" presId="urn:microsoft.com/office/officeart/2005/8/layout/cycle7"/>
    <dgm:cxn modelId="{40CACBFA-01F0-3E48-9703-C365FC5ADD38}" type="presParOf" srcId="{ACD1E94B-3A57-6147-AFAC-812715C422FD}" destId="{A6E2D0B7-2559-BD4F-BB50-B79638C9963D}" srcOrd="2" destOrd="0" presId="urn:microsoft.com/office/officeart/2005/8/layout/cycle7"/>
    <dgm:cxn modelId="{67FB50BE-93DC-5D48-BCD9-328FDF0FFCB4}" type="presParOf" srcId="{ACD1E94B-3A57-6147-AFAC-812715C422FD}" destId="{DE21BCC1-01C1-F940-A384-0D1D9AFA55F3}" srcOrd="3" destOrd="0" presId="urn:microsoft.com/office/officeart/2005/8/layout/cycle7"/>
    <dgm:cxn modelId="{296D5E27-ACFB-6541-BEE6-7B5D6E7AAD34}" type="presParOf" srcId="{DE21BCC1-01C1-F940-A384-0D1D9AFA55F3}" destId="{29C02CC9-7697-0644-86C9-E1D9A03FD22A}" srcOrd="0" destOrd="0" presId="urn:microsoft.com/office/officeart/2005/8/layout/cycle7"/>
    <dgm:cxn modelId="{4D244F12-C900-7349-B1FD-55F1FC6D78A1}" type="presParOf" srcId="{ACD1E94B-3A57-6147-AFAC-812715C422FD}" destId="{2C64EF0B-A5D1-354E-9D41-DA231FA72EAA}" srcOrd="4" destOrd="0" presId="urn:microsoft.com/office/officeart/2005/8/layout/cycle7"/>
    <dgm:cxn modelId="{09C15083-20F0-3A49-8383-4530C637DA8D}" type="presParOf" srcId="{ACD1E94B-3A57-6147-AFAC-812715C422FD}" destId="{D0BC7033-A4CC-5F4B-B10F-E36B652EFBC2}" srcOrd="5" destOrd="0" presId="urn:microsoft.com/office/officeart/2005/8/layout/cycle7"/>
    <dgm:cxn modelId="{E2D8DF60-74EE-3349-8BAF-FB32F9F387DC}" type="presParOf" srcId="{D0BC7033-A4CC-5F4B-B10F-E36B652EFBC2}" destId="{3DD865FB-8607-2443-B1FE-481D7D97B04A}" srcOrd="0" destOrd="0" presId="urn:microsoft.com/office/officeart/2005/8/layout/cycle7"/>
    <dgm:cxn modelId="{012A11E7-4AFA-5144-8ACD-990D48FA5049}" type="presParOf" srcId="{ACD1E94B-3A57-6147-AFAC-812715C422FD}" destId="{1168EC21-B758-3C4A-8B12-7F60DC748965}" srcOrd="6" destOrd="0" presId="urn:microsoft.com/office/officeart/2005/8/layout/cycle7"/>
    <dgm:cxn modelId="{811EA00E-4A59-BA43-A089-E9FEAFBB2D24}" type="presParOf" srcId="{ACD1E94B-3A57-6147-AFAC-812715C422FD}" destId="{61763246-CF46-B446-A49C-B64689B14213}" srcOrd="7" destOrd="0" presId="urn:microsoft.com/office/officeart/2005/8/layout/cycle7"/>
    <dgm:cxn modelId="{B8A9DB92-97A0-364D-93FB-9647AE008C1A}" type="presParOf" srcId="{61763246-CF46-B446-A49C-B64689B14213}" destId="{5F5C8633-FA72-C749-A771-9F637C1E2F9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A1AD9-B548-B04D-A524-F56E0AD808A8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4F8BC-C760-3C49-BCD3-4378347D70EE}">
      <dgm:prSet custT="1"/>
      <dgm:spPr/>
      <dgm:t>
        <a:bodyPr/>
        <a:lstStyle/>
        <a:p>
          <a:r>
            <a:rPr lang="en-US" sz="1800" dirty="0"/>
            <a:t>Understand Mission</a:t>
          </a:r>
        </a:p>
      </dgm:t>
    </dgm:pt>
    <dgm:pt modelId="{2A27E7BB-5E5C-9A4E-875F-A05C81B75537}" type="parTrans" cxnId="{2862B724-340E-AF40-9BD9-5597B6E0F1E7}">
      <dgm:prSet/>
      <dgm:spPr/>
      <dgm:t>
        <a:bodyPr/>
        <a:lstStyle/>
        <a:p>
          <a:endParaRPr lang="en-US"/>
        </a:p>
      </dgm:t>
    </dgm:pt>
    <dgm:pt modelId="{FC25F056-EBC5-2D47-8238-FD255ADD2BEA}" type="sibTrans" cxnId="{2862B724-340E-AF40-9BD9-5597B6E0F1E7}">
      <dgm:prSet/>
      <dgm:spPr/>
      <dgm:t>
        <a:bodyPr/>
        <a:lstStyle/>
        <a:p>
          <a:endParaRPr lang="en-US"/>
        </a:p>
      </dgm:t>
    </dgm:pt>
    <dgm:pt modelId="{B12A2A1F-D8C7-8C4B-8F59-E251D3E346E0}">
      <dgm:prSet custT="1"/>
      <dgm:spPr/>
      <dgm:t>
        <a:bodyPr/>
        <a:lstStyle/>
        <a:p>
          <a:r>
            <a:rPr lang="en-US" sz="1800" dirty="0"/>
            <a:t>Be Clear on Essential Operations</a:t>
          </a:r>
        </a:p>
      </dgm:t>
    </dgm:pt>
    <dgm:pt modelId="{3C713A66-2237-9A40-B533-C29EFABC1B53}" type="parTrans" cxnId="{CCB3E483-F649-1E42-AB6C-9BC21C7D964D}">
      <dgm:prSet/>
      <dgm:spPr/>
      <dgm:t>
        <a:bodyPr/>
        <a:lstStyle/>
        <a:p>
          <a:endParaRPr lang="en-US"/>
        </a:p>
      </dgm:t>
    </dgm:pt>
    <dgm:pt modelId="{ABE55E19-381A-244B-BE13-9CA42136F6E8}" type="sibTrans" cxnId="{CCB3E483-F649-1E42-AB6C-9BC21C7D964D}">
      <dgm:prSet/>
      <dgm:spPr/>
      <dgm:t>
        <a:bodyPr/>
        <a:lstStyle/>
        <a:p>
          <a:endParaRPr lang="en-US"/>
        </a:p>
      </dgm:t>
    </dgm:pt>
    <dgm:pt modelId="{8463321B-18D6-4544-9122-29255B4B4A72}">
      <dgm:prSet custT="1"/>
      <dgm:spPr/>
      <dgm:t>
        <a:bodyPr/>
        <a:lstStyle/>
        <a:p>
          <a:r>
            <a:rPr lang="en-US" sz="1800"/>
            <a:t>Consider Future Threats</a:t>
          </a:r>
        </a:p>
      </dgm:t>
    </dgm:pt>
    <dgm:pt modelId="{11A1FDB4-9BA6-E447-9B86-1A932474B2A2}" type="parTrans" cxnId="{BE9193AC-C890-AC49-9762-3E8B451B44C8}">
      <dgm:prSet/>
      <dgm:spPr/>
      <dgm:t>
        <a:bodyPr/>
        <a:lstStyle/>
        <a:p>
          <a:endParaRPr lang="en-US"/>
        </a:p>
      </dgm:t>
    </dgm:pt>
    <dgm:pt modelId="{F9C9CA8A-F088-014E-86EF-95367F2A2493}" type="sibTrans" cxnId="{BE9193AC-C890-AC49-9762-3E8B451B44C8}">
      <dgm:prSet/>
      <dgm:spPr/>
      <dgm:t>
        <a:bodyPr/>
        <a:lstStyle/>
        <a:p>
          <a:endParaRPr lang="en-US"/>
        </a:p>
      </dgm:t>
    </dgm:pt>
    <dgm:pt modelId="{EEB031BA-3AB8-1C42-BD23-B02641D1F108}">
      <dgm:prSet custT="1"/>
      <dgm:spPr/>
      <dgm:t>
        <a:bodyPr/>
        <a:lstStyle/>
        <a:p>
          <a:r>
            <a:rPr lang="en-US" sz="1800" dirty="0"/>
            <a:t>Create Response Team</a:t>
          </a:r>
        </a:p>
      </dgm:t>
    </dgm:pt>
    <dgm:pt modelId="{ACDD9E9E-95DE-3947-AEF0-E490145EFE79}" type="parTrans" cxnId="{899B6292-2327-E141-9B8C-DB9122701EF0}">
      <dgm:prSet/>
      <dgm:spPr/>
      <dgm:t>
        <a:bodyPr/>
        <a:lstStyle/>
        <a:p>
          <a:endParaRPr lang="en-US"/>
        </a:p>
      </dgm:t>
    </dgm:pt>
    <dgm:pt modelId="{AFD9EE3F-486F-FD43-831E-AB7B074C7C32}" type="sibTrans" cxnId="{899B6292-2327-E141-9B8C-DB9122701EF0}">
      <dgm:prSet/>
      <dgm:spPr/>
      <dgm:t>
        <a:bodyPr/>
        <a:lstStyle/>
        <a:p>
          <a:endParaRPr lang="en-US"/>
        </a:p>
      </dgm:t>
    </dgm:pt>
    <dgm:pt modelId="{1C2EA8EA-6E26-3F46-B2B7-472B87788EA9}">
      <dgm:prSet custT="1"/>
      <dgm:spPr/>
      <dgm:t>
        <a:bodyPr/>
        <a:lstStyle/>
        <a:p>
          <a:r>
            <a:rPr lang="en-US" sz="1800"/>
            <a:t>Develop COOP</a:t>
          </a:r>
        </a:p>
      </dgm:t>
    </dgm:pt>
    <dgm:pt modelId="{1A6E41A5-B0E7-2943-B407-60D6E26F4CFE}" type="parTrans" cxnId="{2CAFF364-0502-3F4D-8516-9DCB4C165E7B}">
      <dgm:prSet/>
      <dgm:spPr/>
      <dgm:t>
        <a:bodyPr/>
        <a:lstStyle/>
        <a:p>
          <a:endParaRPr lang="en-US"/>
        </a:p>
      </dgm:t>
    </dgm:pt>
    <dgm:pt modelId="{7A02B397-92BF-0946-840B-AD02D05BB428}" type="sibTrans" cxnId="{2CAFF364-0502-3F4D-8516-9DCB4C165E7B}">
      <dgm:prSet/>
      <dgm:spPr/>
      <dgm:t>
        <a:bodyPr/>
        <a:lstStyle/>
        <a:p>
          <a:endParaRPr lang="en-US"/>
        </a:p>
      </dgm:t>
    </dgm:pt>
    <dgm:pt modelId="{FA9ADFD7-891E-F940-A31A-839C0F967F3F}" type="pres">
      <dgm:prSet presAssocID="{712A1AD9-B548-B04D-A524-F56E0AD808A8}" presName="Name0" presStyleCnt="0">
        <dgm:presLayoutVars>
          <dgm:dir/>
          <dgm:resizeHandles val="exact"/>
        </dgm:presLayoutVars>
      </dgm:prSet>
      <dgm:spPr/>
    </dgm:pt>
    <dgm:pt modelId="{482C6802-FB6B-5642-A326-071797549975}" type="pres">
      <dgm:prSet presAssocID="{FAA4F8BC-C760-3C49-BCD3-4378347D70EE}" presName="node" presStyleLbl="node1" presStyleIdx="0" presStyleCnt="5">
        <dgm:presLayoutVars>
          <dgm:bulletEnabled val="1"/>
        </dgm:presLayoutVars>
      </dgm:prSet>
      <dgm:spPr/>
    </dgm:pt>
    <dgm:pt modelId="{2C0523E9-349E-4A48-B3AB-CC1696416538}" type="pres">
      <dgm:prSet presAssocID="{FC25F056-EBC5-2D47-8238-FD255ADD2BEA}" presName="sibTrans" presStyleLbl="sibTrans2D1" presStyleIdx="0" presStyleCnt="4"/>
      <dgm:spPr/>
    </dgm:pt>
    <dgm:pt modelId="{8A558277-F933-E945-A46F-575E77DCD099}" type="pres">
      <dgm:prSet presAssocID="{FC25F056-EBC5-2D47-8238-FD255ADD2BEA}" presName="connectorText" presStyleLbl="sibTrans2D1" presStyleIdx="0" presStyleCnt="4"/>
      <dgm:spPr/>
    </dgm:pt>
    <dgm:pt modelId="{D77AFAEA-84AF-D04B-9480-AF0B20F478F8}" type="pres">
      <dgm:prSet presAssocID="{B12A2A1F-D8C7-8C4B-8F59-E251D3E346E0}" presName="node" presStyleLbl="node1" presStyleIdx="1" presStyleCnt="5">
        <dgm:presLayoutVars>
          <dgm:bulletEnabled val="1"/>
        </dgm:presLayoutVars>
      </dgm:prSet>
      <dgm:spPr/>
    </dgm:pt>
    <dgm:pt modelId="{CEBEFB07-0189-834B-A1AB-EAE2499E8DF7}" type="pres">
      <dgm:prSet presAssocID="{ABE55E19-381A-244B-BE13-9CA42136F6E8}" presName="sibTrans" presStyleLbl="sibTrans2D1" presStyleIdx="1" presStyleCnt="4"/>
      <dgm:spPr/>
    </dgm:pt>
    <dgm:pt modelId="{3BE98B84-A8A6-6A4E-ABC9-F6BCE7705538}" type="pres">
      <dgm:prSet presAssocID="{ABE55E19-381A-244B-BE13-9CA42136F6E8}" presName="connectorText" presStyleLbl="sibTrans2D1" presStyleIdx="1" presStyleCnt="4"/>
      <dgm:spPr/>
    </dgm:pt>
    <dgm:pt modelId="{A83C0920-7726-D44F-B13D-115250FDFAC2}" type="pres">
      <dgm:prSet presAssocID="{8463321B-18D6-4544-9122-29255B4B4A72}" presName="node" presStyleLbl="node1" presStyleIdx="2" presStyleCnt="5">
        <dgm:presLayoutVars>
          <dgm:bulletEnabled val="1"/>
        </dgm:presLayoutVars>
      </dgm:prSet>
      <dgm:spPr/>
    </dgm:pt>
    <dgm:pt modelId="{143FAE8F-0810-3841-86DB-8AEE729E8170}" type="pres">
      <dgm:prSet presAssocID="{F9C9CA8A-F088-014E-86EF-95367F2A2493}" presName="sibTrans" presStyleLbl="sibTrans2D1" presStyleIdx="2" presStyleCnt="4"/>
      <dgm:spPr/>
    </dgm:pt>
    <dgm:pt modelId="{1FB9AA57-D140-AD41-93B7-659EAE45F3A2}" type="pres">
      <dgm:prSet presAssocID="{F9C9CA8A-F088-014E-86EF-95367F2A2493}" presName="connectorText" presStyleLbl="sibTrans2D1" presStyleIdx="2" presStyleCnt="4"/>
      <dgm:spPr/>
    </dgm:pt>
    <dgm:pt modelId="{6D86BE21-27E9-AF45-A02C-96B061E77DDB}" type="pres">
      <dgm:prSet presAssocID="{EEB031BA-3AB8-1C42-BD23-B02641D1F108}" presName="node" presStyleLbl="node1" presStyleIdx="3" presStyleCnt="5">
        <dgm:presLayoutVars>
          <dgm:bulletEnabled val="1"/>
        </dgm:presLayoutVars>
      </dgm:prSet>
      <dgm:spPr/>
    </dgm:pt>
    <dgm:pt modelId="{8A9DC1A0-8F12-E647-BF86-1835B2879351}" type="pres">
      <dgm:prSet presAssocID="{AFD9EE3F-486F-FD43-831E-AB7B074C7C32}" presName="sibTrans" presStyleLbl="sibTrans2D1" presStyleIdx="3" presStyleCnt="4"/>
      <dgm:spPr/>
    </dgm:pt>
    <dgm:pt modelId="{AFF937F6-8795-0B48-938E-067563A29F41}" type="pres">
      <dgm:prSet presAssocID="{AFD9EE3F-486F-FD43-831E-AB7B074C7C32}" presName="connectorText" presStyleLbl="sibTrans2D1" presStyleIdx="3" presStyleCnt="4"/>
      <dgm:spPr/>
    </dgm:pt>
    <dgm:pt modelId="{0EB5EB9C-3EF4-B846-BEF7-24D55D6DB586}" type="pres">
      <dgm:prSet presAssocID="{1C2EA8EA-6E26-3F46-B2B7-472B87788EA9}" presName="node" presStyleLbl="node1" presStyleIdx="4" presStyleCnt="5">
        <dgm:presLayoutVars>
          <dgm:bulletEnabled val="1"/>
        </dgm:presLayoutVars>
      </dgm:prSet>
      <dgm:spPr/>
    </dgm:pt>
  </dgm:ptLst>
  <dgm:cxnLst>
    <dgm:cxn modelId="{99604E00-BAE8-A443-98FF-09DC241A1AE9}" type="presOf" srcId="{F9C9CA8A-F088-014E-86EF-95367F2A2493}" destId="{1FB9AA57-D140-AD41-93B7-659EAE45F3A2}" srcOrd="1" destOrd="0" presId="urn:microsoft.com/office/officeart/2005/8/layout/process1"/>
    <dgm:cxn modelId="{5F58551B-51C4-A54E-ADBF-DC28290BBA4E}" type="presOf" srcId="{ABE55E19-381A-244B-BE13-9CA42136F6E8}" destId="{3BE98B84-A8A6-6A4E-ABC9-F6BCE7705538}" srcOrd="1" destOrd="0" presId="urn:microsoft.com/office/officeart/2005/8/layout/process1"/>
    <dgm:cxn modelId="{2862B724-340E-AF40-9BD9-5597B6E0F1E7}" srcId="{712A1AD9-B548-B04D-A524-F56E0AD808A8}" destId="{FAA4F8BC-C760-3C49-BCD3-4378347D70EE}" srcOrd="0" destOrd="0" parTransId="{2A27E7BB-5E5C-9A4E-875F-A05C81B75537}" sibTransId="{FC25F056-EBC5-2D47-8238-FD255ADD2BEA}"/>
    <dgm:cxn modelId="{15FB9545-C9FF-944A-8CF6-F93CFF111811}" type="presOf" srcId="{F9C9CA8A-F088-014E-86EF-95367F2A2493}" destId="{143FAE8F-0810-3841-86DB-8AEE729E8170}" srcOrd="0" destOrd="0" presId="urn:microsoft.com/office/officeart/2005/8/layout/process1"/>
    <dgm:cxn modelId="{01584349-745A-984B-9279-B5107437AC5F}" type="presOf" srcId="{B12A2A1F-D8C7-8C4B-8F59-E251D3E346E0}" destId="{D77AFAEA-84AF-D04B-9480-AF0B20F478F8}" srcOrd="0" destOrd="0" presId="urn:microsoft.com/office/officeart/2005/8/layout/process1"/>
    <dgm:cxn modelId="{2CAFF364-0502-3F4D-8516-9DCB4C165E7B}" srcId="{712A1AD9-B548-B04D-A524-F56E0AD808A8}" destId="{1C2EA8EA-6E26-3F46-B2B7-472B87788EA9}" srcOrd="4" destOrd="0" parTransId="{1A6E41A5-B0E7-2943-B407-60D6E26F4CFE}" sibTransId="{7A02B397-92BF-0946-840B-AD02D05BB428}"/>
    <dgm:cxn modelId="{CCB3E483-F649-1E42-AB6C-9BC21C7D964D}" srcId="{712A1AD9-B548-B04D-A524-F56E0AD808A8}" destId="{B12A2A1F-D8C7-8C4B-8F59-E251D3E346E0}" srcOrd="1" destOrd="0" parTransId="{3C713A66-2237-9A40-B533-C29EFABC1B53}" sibTransId="{ABE55E19-381A-244B-BE13-9CA42136F6E8}"/>
    <dgm:cxn modelId="{D3DFE68D-34EA-3D4B-BDC2-C334EAB8AA3B}" type="presOf" srcId="{ABE55E19-381A-244B-BE13-9CA42136F6E8}" destId="{CEBEFB07-0189-834B-A1AB-EAE2499E8DF7}" srcOrd="0" destOrd="0" presId="urn:microsoft.com/office/officeart/2005/8/layout/process1"/>
    <dgm:cxn modelId="{54657991-DA9E-D544-9C33-E9B8593304DD}" type="presOf" srcId="{8463321B-18D6-4544-9122-29255B4B4A72}" destId="{A83C0920-7726-D44F-B13D-115250FDFAC2}" srcOrd="0" destOrd="0" presId="urn:microsoft.com/office/officeart/2005/8/layout/process1"/>
    <dgm:cxn modelId="{899B6292-2327-E141-9B8C-DB9122701EF0}" srcId="{712A1AD9-B548-B04D-A524-F56E0AD808A8}" destId="{EEB031BA-3AB8-1C42-BD23-B02641D1F108}" srcOrd="3" destOrd="0" parTransId="{ACDD9E9E-95DE-3947-AEF0-E490145EFE79}" sibTransId="{AFD9EE3F-486F-FD43-831E-AB7B074C7C32}"/>
    <dgm:cxn modelId="{BE9193AC-C890-AC49-9762-3E8B451B44C8}" srcId="{712A1AD9-B548-B04D-A524-F56E0AD808A8}" destId="{8463321B-18D6-4544-9122-29255B4B4A72}" srcOrd="2" destOrd="0" parTransId="{11A1FDB4-9BA6-E447-9B86-1A932474B2A2}" sibTransId="{F9C9CA8A-F088-014E-86EF-95367F2A2493}"/>
    <dgm:cxn modelId="{8421B6BF-6F4F-284F-866B-10CF9B1865FB}" type="presOf" srcId="{1C2EA8EA-6E26-3F46-B2B7-472B87788EA9}" destId="{0EB5EB9C-3EF4-B846-BEF7-24D55D6DB586}" srcOrd="0" destOrd="0" presId="urn:microsoft.com/office/officeart/2005/8/layout/process1"/>
    <dgm:cxn modelId="{7B72C2C1-B678-444C-9344-91F10D4D592D}" type="presOf" srcId="{AFD9EE3F-486F-FD43-831E-AB7B074C7C32}" destId="{8A9DC1A0-8F12-E647-BF86-1835B2879351}" srcOrd="0" destOrd="0" presId="urn:microsoft.com/office/officeart/2005/8/layout/process1"/>
    <dgm:cxn modelId="{96C109CB-F229-234A-B654-5C2D33F181E8}" type="presOf" srcId="{FC25F056-EBC5-2D47-8238-FD255ADD2BEA}" destId="{2C0523E9-349E-4A48-B3AB-CC1696416538}" srcOrd="0" destOrd="0" presId="urn:microsoft.com/office/officeart/2005/8/layout/process1"/>
    <dgm:cxn modelId="{1D1793E0-9472-F744-8A8F-449ADE57913C}" type="presOf" srcId="{FC25F056-EBC5-2D47-8238-FD255ADD2BEA}" destId="{8A558277-F933-E945-A46F-575E77DCD099}" srcOrd="1" destOrd="0" presId="urn:microsoft.com/office/officeart/2005/8/layout/process1"/>
    <dgm:cxn modelId="{58EBC9EF-966A-CA40-A7C4-862E27B31908}" type="presOf" srcId="{712A1AD9-B548-B04D-A524-F56E0AD808A8}" destId="{FA9ADFD7-891E-F940-A31A-839C0F967F3F}" srcOrd="0" destOrd="0" presId="urn:microsoft.com/office/officeart/2005/8/layout/process1"/>
    <dgm:cxn modelId="{C40807F0-3FA8-084E-A35D-8F2DD87ED117}" type="presOf" srcId="{AFD9EE3F-486F-FD43-831E-AB7B074C7C32}" destId="{AFF937F6-8795-0B48-938E-067563A29F41}" srcOrd="1" destOrd="0" presId="urn:microsoft.com/office/officeart/2005/8/layout/process1"/>
    <dgm:cxn modelId="{B613C0F0-70C9-A644-AF38-F815784605CC}" type="presOf" srcId="{EEB031BA-3AB8-1C42-BD23-B02641D1F108}" destId="{6D86BE21-27E9-AF45-A02C-96B061E77DDB}" srcOrd="0" destOrd="0" presId="urn:microsoft.com/office/officeart/2005/8/layout/process1"/>
    <dgm:cxn modelId="{88C623F8-5E0E-2B49-B82C-6D319CC157C1}" type="presOf" srcId="{FAA4F8BC-C760-3C49-BCD3-4378347D70EE}" destId="{482C6802-FB6B-5642-A326-071797549975}" srcOrd="0" destOrd="0" presId="urn:microsoft.com/office/officeart/2005/8/layout/process1"/>
    <dgm:cxn modelId="{E3B8945F-669B-6041-9566-174508E9CD7B}" type="presParOf" srcId="{FA9ADFD7-891E-F940-A31A-839C0F967F3F}" destId="{482C6802-FB6B-5642-A326-071797549975}" srcOrd="0" destOrd="0" presId="urn:microsoft.com/office/officeart/2005/8/layout/process1"/>
    <dgm:cxn modelId="{6486041C-9814-AE45-8BEC-FC930D97B185}" type="presParOf" srcId="{FA9ADFD7-891E-F940-A31A-839C0F967F3F}" destId="{2C0523E9-349E-4A48-B3AB-CC1696416538}" srcOrd="1" destOrd="0" presId="urn:microsoft.com/office/officeart/2005/8/layout/process1"/>
    <dgm:cxn modelId="{CE5AE515-8B60-3741-8B26-34E346BFA2C6}" type="presParOf" srcId="{2C0523E9-349E-4A48-B3AB-CC1696416538}" destId="{8A558277-F933-E945-A46F-575E77DCD099}" srcOrd="0" destOrd="0" presId="urn:microsoft.com/office/officeart/2005/8/layout/process1"/>
    <dgm:cxn modelId="{99308161-04BF-FB4D-BC38-A576F172A81D}" type="presParOf" srcId="{FA9ADFD7-891E-F940-A31A-839C0F967F3F}" destId="{D77AFAEA-84AF-D04B-9480-AF0B20F478F8}" srcOrd="2" destOrd="0" presId="urn:microsoft.com/office/officeart/2005/8/layout/process1"/>
    <dgm:cxn modelId="{37ED30D2-934E-8B4A-8AC2-AF5BAC033B90}" type="presParOf" srcId="{FA9ADFD7-891E-F940-A31A-839C0F967F3F}" destId="{CEBEFB07-0189-834B-A1AB-EAE2499E8DF7}" srcOrd="3" destOrd="0" presId="urn:microsoft.com/office/officeart/2005/8/layout/process1"/>
    <dgm:cxn modelId="{EEB545D0-4CEE-6E4D-B340-640E50AF89C0}" type="presParOf" srcId="{CEBEFB07-0189-834B-A1AB-EAE2499E8DF7}" destId="{3BE98B84-A8A6-6A4E-ABC9-F6BCE7705538}" srcOrd="0" destOrd="0" presId="urn:microsoft.com/office/officeart/2005/8/layout/process1"/>
    <dgm:cxn modelId="{9BA09DD4-9526-1F4A-B963-C67FA0B2C4ED}" type="presParOf" srcId="{FA9ADFD7-891E-F940-A31A-839C0F967F3F}" destId="{A83C0920-7726-D44F-B13D-115250FDFAC2}" srcOrd="4" destOrd="0" presId="urn:microsoft.com/office/officeart/2005/8/layout/process1"/>
    <dgm:cxn modelId="{2D7140BA-34D2-0648-92A2-71F24F694C55}" type="presParOf" srcId="{FA9ADFD7-891E-F940-A31A-839C0F967F3F}" destId="{143FAE8F-0810-3841-86DB-8AEE729E8170}" srcOrd="5" destOrd="0" presId="urn:microsoft.com/office/officeart/2005/8/layout/process1"/>
    <dgm:cxn modelId="{90202E95-C305-DF43-87C0-AF1F60BBF994}" type="presParOf" srcId="{143FAE8F-0810-3841-86DB-8AEE729E8170}" destId="{1FB9AA57-D140-AD41-93B7-659EAE45F3A2}" srcOrd="0" destOrd="0" presId="urn:microsoft.com/office/officeart/2005/8/layout/process1"/>
    <dgm:cxn modelId="{823A16F1-FBE9-A54B-83F2-41E5D020B6A0}" type="presParOf" srcId="{FA9ADFD7-891E-F940-A31A-839C0F967F3F}" destId="{6D86BE21-27E9-AF45-A02C-96B061E77DDB}" srcOrd="6" destOrd="0" presId="urn:microsoft.com/office/officeart/2005/8/layout/process1"/>
    <dgm:cxn modelId="{BD946C96-198C-5D4F-A20D-64702C672318}" type="presParOf" srcId="{FA9ADFD7-891E-F940-A31A-839C0F967F3F}" destId="{8A9DC1A0-8F12-E647-BF86-1835B2879351}" srcOrd="7" destOrd="0" presId="urn:microsoft.com/office/officeart/2005/8/layout/process1"/>
    <dgm:cxn modelId="{4F5EAB48-76AB-904A-8639-2EF5B68DCE0B}" type="presParOf" srcId="{8A9DC1A0-8F12-E647-BF86-1835B2879351}" destId="{AFF937F6-8795-0B48-938E-067563A29F41}" srcOrd="0" destOrd="0" presId="urn:microsoft.com/office/officeart/2005/8/layout/process1"/>
    <dgm:cxn modelId="{CF8F8DAA-207C-F246-B230-FE4D16C88AEB}" type="presParOf" srcId="{FA9ADFD7-891E-F940-A31A-839C0F967F3F}" destId="{0EB5EB9C-3EF4-B846-BEF7-24D55D6DB58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B291-2473-5D48-BAF5-97A448403EAE}">
      <dsp:nvSpPr>
        <dsp:cNvPr id="0" name=""/>
        <dsp:cNvSpPr/>
      </dsp:nvSpPr>
      <dsp:spPr>
        <a:xfrm>
          <a:off x="468973" y="0"/>
          <a:ext cx="5979121" cy="37369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CA813-6279-E94D-A0D2-B8CF00F0D0B6}">
      <dsp:nvSpPr>
        <dsp:cNvPr id="0" name=""/>
        <dsp:cNvSpPr/>
      </dsp:nvSpPr>
      <dsp:spPr>
        <a:xfrm>
          <a:off x="5169027" y="892806"/>
          <a:ext cx="442454" cy="442454"/>
        </a:xfrm>
        <a:prstGeom prst="ellipse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6887F-ED0F-304A-8860-667FC2F2B8B8}">
      <dsp:nvSpPr>
        <dsp:cNvPr id="0" name=""/>
        <dsp:cNvSpPr/>
      </dsp:nvSpPr>
      <dsp:spPr>
        <a:xfrm>
          <a:off x="7037966" y="193419"/>
          <a:ext cx="2888752" cy="275786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448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cap="small" baseline="0"/>
            <a:t>It’s a path you create for yourself: </a:t>
          </a:r>
        </a:p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cap="small" baseline="0"/>
            <a:t>Set goals  </a:t>
          </a:r>
        </a:p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cap="small" baseline="0"/>
            <a:t>create leadership opportunities</a:t>
          </a:r>
        </a:p>
      </dsp:txBody>
      <dsp:txXfrm>
        <a:off x="7172594" y="328047"/>
        <a:ext cx="2619496" cy="2488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C6802-FB6B-5642-A326-071797549975}">
      <dsp:nvSpPr>
        <dsp:cNvPr id="0" name=""/>
        <dsp:cNvSpPr/>
      </dsp:nvSpPr>
      <dsp:spPr>
        <a:xfrm>
          <a:off x="8449" y="1042003"/>
          <a:ext cx="2525516" cy="151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Professional Development</a:t>
          </a:r>
        </a:p>
      </dsp:txBody>
      <dsp:txXfrm>
        <a:off x="52831" y="1086385"/>
        <a:ext cx="2436752" cy="1426545"/>
      </dsp:txXfrm>
    </dsp:sp>
    <dsp:sp modelId="{2C0523E9-349E-4A48-B3AB-CC1696416538}">
      <dsp:nvSpPr>
        <dsp:cNvPr id="0" name=""/>
        <dsp:cNvSpPr/>
      </dsp:nvSpPr>
      <dsp:spPr>
        <a:xfrm>
          <a:off x="2786517" y="1486493"/>
          <a:ext cx="535409" cy="626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786517" y="1611759"/>
        <a:ext cx="374786" cy="375796"/>
      </dsp:txXfrm>
    </dsp:sp>
    <dsp:sp modelId="{D77AFAEA-84AF-D04B-9480-AF0B20F478F8}">
      <dsp:nvSpPr>
        <dsp:cNvPr id="0" name=""/>
        <dsp:cNvSpPr/>
      </dsp:nvSpPr>
      <dsp:spPr>
        <a:xfrm>
          <a:off x="3544172" y="1042003"/>
          <a:ext cx="2525516" cy="151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Public Speaking Skills</a:t>
          </a:r>
        </a:p>
      </dsp:txBody>
      <dsp:txXfrm>
        <a:off x="3588554" y="1086385"/>
        <a:ext cx="2436752" cy="1426545"/>
      </dsp:txXfrm>
    </dsp:sp>
    <dsp:sp modelId="{CEBEFB07-0189-834B-A1AB-EAE2499E8DF7}">
      <dsp:nvSpPr>
        <dsp:cNvPr id="0" name=""/>
        <dsp:cNvSpPr/>
      </dsp:nvSpPr>
      <dsp:spPr>
        <a:xfrm>
          <a:off x="6322240" y="1486493"/>
          <a:ext cx="535409" cy="626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6322240" y="1611759"/>
        <a:ext cx="374786" cy="375796"/>
      </dsp:txXfrm>
    </dsp:sp>
    <dsp:sp modelId="{A83C0920-7726-D44F-B13D-115250FDFAC2}">
      <dsp:nvSpPr>
        <dsp:cNvPr id="0" name=""/>
        <dsp:cNvSpPr/>
      </dsp:nvSpPr>
      <dsp:spPr>
        <a:xfrm>
          <a:off x="7079895" y="1042003"/>
          <a:ext cx="2525516" cy="151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Leadership Skills</a:t>
          </a:r>
        </a:p>
      </dsp:txBody>
      <dsp:txXfrm>
        <a:off x="7124277" y="1086385"/>
        <a:ext cx="2436752" cy="1426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5679-10AE-F047-9508-FEBAF45FB9E0}">
      <dsp:nvSpPr>
        <dsp:cNvPr id="0" name=""/>
        <dsp:cNvSpPr/>
      </dsp:nvSpPr>
      <dsp:spPr>
        <a:xfrm>
          <a:off x="3212561" y="265510"/>
          <a:ext cx="2016946" cy="201694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 the Job</a:t>
          </a:r>
          <a:endParaRPr lang="en-US" sz="2000" kern="1200" dirty="0"/>
        </a:p>
      </dsp:txBody>
      <dsp:txXfrm>
        <a:off x="3803311" y="856260"/>
        <a:ext cx="1426196" cy="1426196"/>
      </dsp:txXfrm>
    </dsp:sp>
    <dsp:sp modelId="{854D98D1-E739-134F-9EBC-C0147A4E2EFE}">
      <dsp:nvSpPr>
        <dsp:cNvPr id="0" name=""/>
        <dsp:cNvSpPr/>
      </dsp:nvSpPr>
      <dsp:spPr>
        <a:xfrm rot="5400000">
          <a:off x="5322669" y="194069"/>
          <a:ext cx="2016946" cy="215982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Cont. Educ.</a:t>
          </a:r>
        </a:p>
      </dsp:txBody>
      <dsp:txXfrm rot="-5400000">
        <a:off x="5251229" y="856259"/>
        <a:ext cx="1527228" cy="1426196"/>
      </dsp:txXfrm>
    </dsp:sp>
    <dsp:sp modelId="{925727FB-4C1C-D346-9E7D-4B1C1550ADC3}">
      <dsp:nvSpPr>
        <dsp:cNvPr id="0" name=""/>
        <dsp:cNvSpPr/>
      </dsp:nvSpPr>
      <dsp:spPr>
        <a:xfrm rot="10800000">
          <a:off x="5322669" y="2375617"/>
          <a:ext cx="2016946" cy="201694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Self-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Asses</a:t>
          </a:r>
          <a:endParaRPr lang="en-US" sz="2000" kern="1200" dirty="0"/>
        </a:p>
      </dsp:txBody>
      <dsp:txXfrm rot="10800000">
        <a:off x="5322669" y="2375617"/>
        <a:ext cx="1426196" cy="1426196"/>
      </dsp:txXfrm>
    </dsp:sp>
    <dsp:sp modelId="{959011C7-1C99-DE43-A519-AB8469AE13AD}">
      <dsp:nvSpPr>
        <dsp:cNvPr id="0" name=""/>
        <dsp:cNvSpPr/>
      </dsp:nvSpPr>
      <dsp:spPr>
        <a:xfrm rot="16200000">
          <a:off x="3212561" y="2375617"/>
          <a:ext cx="2016946" cy="201694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Mentors</a:t>
          </a:r>
          <a:endParaRPr lang="en-US" sz="1600" kern="1200" dirty="0"/>
        </a:p>
      </dsp:txBody>
      <dsp:txXfrm rot="5400000">
        <a:off x="3803311" y="2375617"/>
        <a:ext cx="1426196" cy="1426196"/>
      </dsp:txXfrm>
    </dsp:sp>
    <dsp:sp modelId="{2EDD50F3-5070-C140-98B2-395EC9448BE6}">
      <dsp:nvSpPr>
        <dsp:cNvPr id="0" name=""/>
        <dsp:cNvSpPr/>
      </dsp:nvSpPr>
      <dsp:spPr>
        <a:xfrm>
          <a:off x="4927897" y="1909810"/>
          <a:ext cx="696382" cy="6055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DAFF2-9240-4748-BD3F-9889166131CF}">
      <dsp:nvSpPr>
        <dsp:cNvPr id="0" name=""/>
        <dsp:cNvSpPr/>
      </dsp:nvSpPr>
      <dsp:spPr>
        <a:xfrm rot="10800000">
          <a:off x="4927897" y="2142714"/>
          <a:ext cx="696382" cy="6055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02537-4F81-6B4E-815D-22AD1955FC59}">
      <dsp:nvSpPr>
        <dsp:cNvPr id="0" name=""/>
        <dsp:cNvSpPr/>
      </dsp:nvSpPr>
      <dsp:spPr>
        <a:xfrm>
          <a:off x="4103478" y="840"/>
          <a:ext cx="1715031" cy="85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Attend Conferences&amp; Meetings</a:t>
          </a:r>
        </a:p>
      </dsp:txBody>
      <dsp:txXfrm>
        <a:off x="4128594" y="25956"/>
        <a:ext cx="1664799" cy="807283"/>
      </dsp:txXfrm>
    </dsp:sp>
    <dsp:sp modelId="{4E7E0DF2-9C0C-2343-A5A5-A44D5E8267DE}">
      <dsp:nvSpPr>
        <dsp:cNvPr id="0" name=""/>
        <dsp:cNvSpPr/>
      </dsp:nvSpPr>
      <dsp:spPr>
        <a:xfrm rot="2700000">
          <a:off x="5337719" y="1104364"/>
          <a:ext cx="896210" cy="300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27758" y="1164390"/>
        <a:ext cx="716132" cy="180078"/>
      </dsp:txXfrm>
    </dsp:sp>
    <dsp:sp modelId="{A6E2D0B7-2559-BD4F-BB50-B79638C9963D}">
      <dsp:nvSpPr>
        <dsp:cNvPr id="0" name=""/>
        <dsp:cNvSpPr/>
      </dsp:nvSpPr>
      <dsp:spPr>
        <a:xfrm>
          <a:off x="5753140" y="1650502"/>
          <a:ext cx="1715031" cy="85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Volunteer</a:t>
          </a:r>
        </a:p>
      </dsp:txBody>
      <dsp:txXfrm>
        <a:off x="5778256" y="1675618"/>
        <a:ext cx="1664799" cy="807283"/>
      </dsp:txXfrm>
    </dsp:sp>
    <dsp:sp modelId="{DE21BCC1-01C1-F940-A384-0D1D9AFA55F3}">
      <dsp:nvSpPr>
        <dsp:cNvPr id="0" name=""/>
        <dsp:cNvSpPr/>
      </dsp:nvSpPr>
      <dsp:spPr>
        <a:xfrm rot="8100000">
          <a:off x="5337719" y="2754025"/>
          <a:ext cx="896210" cy="300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5427758" y="2814051"/>
        <a:ext cx="716132" cy="180078"/>
      </dsp:txXfrm>
    </dsp:sp>
    <dsp:sp modelId="{2C64EF0B-A5D1-354E-9D41-DA231FA72EAA}">
      <dsp:nvSpPr>
        <dsp:cNvPr id="0" name=""/>
        <dsp:cNvSpPr/>
      </dsp:nvSpPr>
      <dsp:spPr>
        <a:xfrm>
          <a:off x="4103478" y="3300163"/>
          <a:ext cx="1715031" cy="85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Join Networking Groups</a:t>
          </a:r>
        </a:p>
      </dsp:txBody>
      <dsp:txXfrm>
        <a:off x="4128594" y="3325279"/>
        <a:ext cx="1664799" cy="807283"/>
      </dsp:txXfrm>
    </dsp:sp>
    <dsp:sp modelId="{D0BC7033-A4CC-5F4B-B10F-E36B652EFBC2}">
      <dsp:nvSpPr>
        <dsp:cNvPr id="0" name=""/>
        <dsp:cNvSpPr/>
      </dsp:nvSpPr>
      <dsp:spPr>
        <a:xfrm rot="13500000">
          <a:off x="3688058" y="2754025"/>
          <a:ext cx="896210" cy="300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778097" y="2814051"/>
        <a:ext cx="716132" cy="180078"/>
      </dsp:txXfrm>
    </dsp:sp>
    <dsp:sp modelId="{1168EC21-B758-3C4A-8B12-7F60DC748965}">
      <dsp:nvSpPr>
        <dsp:cNvPr id="0" name=""/>
        <dsp:cNvSpPr/>
      </dsp:nvSpPr>
      <dsp:spPr>
        <a:xfrm>
          <a:off x="2453817" y="1650502"/>
          <a:ext cx="1715031" cy="85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Mentor</a:t>
          </a:r>
        </a:p>
      </dsp:txBody>
      <dsp:txXfrm>
        <a:off x="2478933" y="1675618"/>
        <a:ext cx="1664799" cy="807283"/>
      </dsp:txXfrm>
    </dsp:sp>
    <dsp:sp modelId="{61763246-CF46-B446-A49C-B64689B14213}">
      <dsp:nvSpPr>
        <dsp:cNvPr id="0" name=""/>
        <dsp:cNvSpPr/>
      </dsp:nvSpPr>
      <dsp:spPr>
        <a:xfrm rot="18900000">
          <a:off x="3688058" y="1104364"/>
          <a:ext cx="896210" cy="300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778097" y="1164390"/>
        <a:ext cx="716132" cy="180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C6802-FB6B-5642-A326-071797549975}">
      <dsp:nvSpPr>
        <dsp:cNvPr id="0" name=""/>
        <dsp:cNvSpPr/>
      </dsp:nvSpPr>
      <dsp:spPr>
        <a:xfrm>
          <a:off x="4694" y="1342626"/>
          <a:ext cx="1455223" cy="9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Understand Mission</a:t>
          </a:r>
        </a:p>
      </dsp:txBody>
      <dsp:txXfrm>
        <a:off x="31466" y="1369398"/>
        <a:ext cx="1401679" cy="860518"/>
      </dsp:txXfrm>
    </dsp:sp>
    <dsp:sp modelId="{2C0523E9-349E-4A48-B3AB-CC1696416538}">
      <dsp:nvSpPr>
        <dsp:cNvPr id="0" name=""/>
        <dsp:cNvSpPr/>
      </dsp:nvSpPr>
      <dsp:spPr>
        <a:xfrm>
          <a:off x="1605439" y="1619210"/>
          <a:ext cx="308507" cy="36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605439" y="1691389"/>
        <a:ext cx="215955" cy="216537"/>
      </dsp:txXfrm>
    </dsp:sp>
    <dsp:sp modelId="{D77AFAEA-84AF-D04B-9480-AF0B20F478F8}">
      <dsp:nvSpPr>
        <dsp:cNvPr id="0" name=""/>
        <dsp:cNvSpPr/>
      </dsp:nvSpPr>
      <dsp:spPr>
        <a:xfrm>
          <a:off x="2042006" y="1342626"/>
          <a:ext cx="1455223" cy="9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Clear on Essential Operations</a:t>
          </a:r>
        </a:p>
      </dsp:txBody>
      <dsp:txXfrm>
        <a:off x="2068778" y="1369398"/>
        <a:ext cx="1401679" cy="860518"/>
      </dsp:txXfrm>
    </dsp:sp>
    <dsp:sp modelId="{CEBEFB07-0189-834B-A1AB-EAE2499E8DF7}">
      <dsp:nvSpPr>
        <dsp:cNvPr id="0" name=""/>
        <dsp:cNvSpPr/>
      </dsp:nvSpPr>
      <dsp:spPr>
        <a:xfrm>
          <a:off x="3642752" y="1619210"/>
          <a:ext cx="308507" cy="36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642752" y="1691389"/>
        <a:ext cx="215955" cy="216537"/>
      </dsp:txXfrm>
    </dsp:sp>
    <dsp:sp modelId="{A83C0920-7726-D44F-B13D-115250FDFAC2}">
      <dsp:nvSpPr>
        <dsp:cNvPr id="0" name=""/>
        <dsp:cNvSpPr/>
      </dsp:nvSpPr>
      <dsp:spPr>
        <a:xfrm>
          <a:off x="4079318" y="1342626"/>
          <a:ext cx="1455223" cy="9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Consider Future Threats</a:t>
          </a:r>
        </a:p>
      </dsp:txBody>
      <dsp:txXfrm>
        <a:off x="4106090" y="1369398"/>
        <a:ext cx="1401679" cy="860518"/>
      </dsp:txXfrm>
    </dsp:sp>
    <dsp:sp modelId="{143FAE8F-0810-3841-86DB-8AEE729E8170}">
      <dsp:nvSpPr>
        <dsp:cNvPr id="0" name=""/>
        <dsp:cNvSpPr/>
      </dsp:nvSpPr>
      <dsp:spPr>
        <a:xfrm>
          <a:off x="5680064" y="1619210"/>
          <a:ext cx="308507" cy="36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680064" y="1691389"/>
        <a:ext cx="215955" cy="216537"/>
      </dsp:txXfrm>
    </dsp:sp>
    <dsp:sp modelId="{6D86BE21-27E9-AF45-A02C-96B061E77DDB}">
      <dsp:nvSpPr>
        <dsp:cNvPr id="0" name=""/>
        <dsp:cNvSpPr/>
      </dsp:nvSpPr>
      <dsp:spPr>
        <a:xfrm>
          <a:off x="6116631" y="1342626"/>
          <a:ext cx="1455223" cy="9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Response Team</a:t>
          </a:r>
        </a:p>
      </dsp:txBody>
      <dsp:txXfrm>
        <a:off x="6143403" y="1369398"/>
        <a:ext cx="1401679" cy="860518"/>
      </dsp:txXfrm>
    </dsp:sp>
    <dsp:sp modelId="{8A9DC1A0-8F12-E647-BF86-1835B2879351}">
      <dsp:nvSpPr>
        <dsp:cNvPr id="0" name=""/>
        <dsp:cNvSpPr/>
      </dsp:nvSpPr>
      <dsp:spPr>
        <a:xfrm>
          <a:off x="7717376" y="1619210"/>
          <a:ext cx="308507" cy="36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717376" y="1691389"/>
        <a:ext cx="215955" cy="216537"/>
      </dsp:txXfrm>
    </dsp:sp>
    <dsp:sp modelId="{0EB5EB9C-3EF4-B846-BEF7-24D55D6DB586}">
      <dsp:nvSpPr>
        <dsp:cNvPr id="0" name=""/>
        <dsp:cNvSpPr/>
      </dsp:nvSpPr>
      <dsp:spPr>
        <a:xfrm>
          <a:off x="8153943" y="1342626"/>
          <a:ext cx="1455223" cy="9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 COOP</a:t>
          </a:r>
        </a:p>
      </dsp:txBody>
      <dsp:txXfrm>
        <a:off x="8180715" y="1369398"/>
        <a:ext cx="1401679" cy="860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46757-D4B4-5149-940B-5BC36AF53DE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4A81-3450-5444-9BEF-84A599A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4A81-3450-5444-9BEF-84A599A975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Toastmasters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members learn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skills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organizing and conducting meetings, and by completing education projects. The projects address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as listening, plan-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team-building and motivating others, and they give members the opportunity to practice such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4A81-3450-5444-9BEF-84A599A97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4A81-3450-5444-9BEF-84A599A975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astmaster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0283-6570-FE47-9C1B-07860A277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170" y="2849618"/>
            <a:ext cx="8144134" cy="1373070"/>
          </a:xfrm>
        </p:spPr>
        <p:txBody>
          <a:bodyPr/>
          <a:lstStyle/>
          <a:p>
            <a:r>
              <a:rPr lang="en-US" dirty="0"/>
              <a:t>Creating Your Association Leadership Path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38F38E-A074-B44C-93C6-3EBF36C6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Vivian </a:t>
            </a:r>
            <a:r>
              <a:rPr lang="en-US" dirty="0" err="1"/>
              <a:t>Abalama</a:t>
            </a:r>
            <a:r>
              <a:rPr lang="en-US" dirty="0"/>
              <a:t>, IOM CAE</a:t>
            </a:r>
          </a:p>
          <a:p>
            <a:r>
              <a:rPr lang="en-US"/>
              <a:t>D.C. </a:t>
            </a:r>
            <a:r>
              <a:rPr lang="en-US" dirty="0"/>
              <a:t>Swap, May 28, 2020</a:t>
            </a:r>
          </a:p>
        </p:txBody>
      </p:sp>
    </p:spTree>
    <p:extLst>
      <p:ext uri="{BB962C8B-B14F-4D97-AF65-F5344CB8AC3E}">
        <p14:creationId xmlns:p14="http://schemas.microsoft.com/office/powerpoint/2010/main" val="317979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Public Speaking &amp; Leadership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2B54-8F78-7B44-9BA7-5FF0AFAB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876" y="2336873"/>
            <a:ext cx="8896306" cy="35993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Toastmasters: learn to speak and lead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Projects address these skills: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Listening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Planning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Team-building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Motivating others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Practicing skills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3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Why Leadership Skills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2B54-8F78-7B44-9BA7-5FF0AFAB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855" y="2528515"/>
            <a:ext cx="8917327" cy="3407674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00000"/>
              </a:lnSpc>
            </a:pPr>
            <a:r>
              <a:rPr lang="en-US" dirty="0"/>
              <a:t> Lead meetings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Help problem solve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Change the way it “has always been done”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Arrive at a decision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Resolve conflict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Achieve goals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Influence someone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Move forward in your career </a:t>
            </a:r>
          </a:p>
        </p:txBody>
      </p:sp>
    </p:spTree>
    <p:extLst>
      <p:ext uri="{BB962C8B-B14F-4D97-AF65-F5344CB8AC3E}">
        <p14:creationId xmlns:p14="http://schemas.microsoft.com/office/powerpoint/2010/main" val="164536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7CC3-FB03-DE4A-8AC9-5A90A82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Explore Various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1E73-C97E-1548-BB5C-71343311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834" y="2262059"/>
            <a:ext cx="8938348" cy="35993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b="1" dirty="0"/>
              <a:t>Types: find one that fits your personality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Certification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Occupational: advocate, may focus on subgroup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Knowledge exchange: scholarly societies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Network &amp; prestige associations: support networks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Trade: represent company members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Professional societies: individuals working in same field </a:t>
            </a:r>
          </a:p>
          <a:p>
            <a:pPr fontAlgn="base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7CC3-FB03-DE4A-8AC9-5A90A82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Explore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1E73-C97E-1548-BB5C-71343311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124" y="2262059"/>
            <a:ext cx="8644058" cy="3599316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sz="2800" dirty="0"/>
              <a:t>Size (ASAE)</a:t>
            </a:r>
          </a:p>
          <a:p>
            <a:pPr fontAlgn="base">
              <a:lnSpc>
                <a:spcPct val="100000"/>
              </a:lnSpc>
            </a:pPr>
            <a:r>
              <a:rPr lang="en-US" sz="2800" dirty="0"/>
              <a:t> </a:t>
            </a:r>
            <a:r>
              <a:rPr lang="en-US" dirty="0"/>
              <a:t>Small staff: 0-9 staff members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Mid-sized: 10-49 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Large staff: 50-399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X-large staff: 400+</a:t>
            </a:r>
          </a:p>
        </p:txBody>
      </p:sp>
    </p:spTree>
    <p:extLst>
      <p:ext uri="{BB962C8B-B14F-4D97-AF65-F5344CB8AC3E}">
        <p14:creationId xmlns:p14="http://schemas.microsoft.com/office/powerpoint/2010/main" val="16699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7CC3-FB03-DE4A-8AC9-5A90A82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Build Your Network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C55804-6D5C-E049-A36D-F47BAFDCF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481139"/>
              </p:ext>
            </p:extLst>
          </p:nvPr>
        </p:nvGraphicFramePr>
        <p:xfrm>
          <a:off x="680321" y="2336873"/>
          <a:ext cx="9921989" cy="415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955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7CC3-FB03-DE4A-8AC9-5A90A82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Get &amp; Maintain Your CAE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1E73-C97E-1548-BB5C-71343311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124" y="2431466"/>
            <a:ext cx="9806152" cy="3953568"/>
          </a:xfrm>
        </p:spPr>
        <p:txBody>
          <a:bodyPr>
            <a:normAutofit fontScale="92500" lnSpcReduction="10000"/>
          </a:bodyPr>
          <a:lstStyle/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sz="2600" dirty="0"/>
              <a:t>Meet eligibility requirements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sz="2600" dirty="0"/>
              <a:t> Submit an application for approval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sz="2600" dirty="0"/>
              <a:t> Pass the exam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sz="2600" dirty="0"/>
              <a:t>Certification renewal every 3 years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endParaRPr lang="en-US" sz="2600" dirty="0"/>
          </a:p>
          <a:p>
            <a:pPr marL="0" indent="0">
              <a:lnSpc>
                <a:spcPct val="170000"/>
              </a:lnSpc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4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0283-6570-FE47-9C1B-07860A277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04" y="2988859"/>
            <a:ext cx="8144134" cy="810748"/>
          </a:xfrm>
        </p:spPr>
        <p:txBody>
          <a:bodyPr/>
          <a:lstStyle/>
          <a:p>
            <a:r>
              <a:rPr lang="en-US" sz="4000" dirty="0"/>
              <a:t>Leading  During COVID-19 </a:t>
            </a:r>
          </a:p>
        </p:txBody>
      </p:sp>
    </p:spTree>
    <p:extLst>
      <p:ext uri="{BB962C8B-B14F-4D97-AF65-F5344CB8AC3E}">
        <p14:creationId xmlns:p14="http://schemas.microsoft.com/office/powerpoint/2010/main" val="47140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7CC3-FB03-DE4A-8AC9-5A90A82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Leading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1E73-C97E-1548-BB5C-71343311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38" y="2456953"/>
            <a:ext cx="9138044" cy="340442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dirty="0"/>
              <a:t> Understand your mission, values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Be clear on essential operations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Anticipate future threats, create situational analyses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 Create response team</a:t>
            </a:r>
          </a:p>
          <a:p>
            <a:pPr>
              <a:lnSpc>
                <a:spcPct val="100000"/>
              </a:lnSpc>
            </a:pPr>
            <a:r>
              <a:rPr lang="en-US" dirty="0"/>
              <a:t> Develop continuity of operations plan (COOP)</a:t>
            </a:r>
          </a:p>
        </p:txBody>
      </p:sp>
    </p:spTree>
    <p:extLst>
      <p:ext uri="{BB962C8B-B14F-4D97-AF65-F5344CB8AC3E}">
        <p14:creationId xmlns:p14="http://schemas.microsoft.com/office/powerpoint/2010/main" val="378816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21" y="753228"/>
            <a:ext cx="9892161" cy="1080938"/>
          </a:xfrm>
        </p:spPr>
        <p:txBody>
          <a:bodyPr>
            <a:noAutofit/>
          </a:bodyPr>
          <a:lstStyle/>
          <a:p>
            <a:pPr fontAlgn="base"/>
            <a:r>
              <a:rPr lang="en-US" b="1"/>
              <a:t>Creating a Continuity of Operations Plan</a:t>
            </a:r>
            <a:endParaRPr lang="en-US" sz="4000" cap="small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9B5787-FFED-0241-BBEC-12AD4582D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72485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5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cap="small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2B54-8F78-7B44-9BA7-5FF0AFAB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324" y="2336873"/>
            <a:ext cx="8948858" cy="35993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Continuous professional development</a:t>
            </a:r>
          </a:p>
          <a:p>
            <a:pPr>
              <a:lnSpc>
                <a:spcPct val="120000"/>
              </a:lnSpc>
            </a:pPr>
            <a:r>
              <a:rPr lang="en-US" dirty="0"/>
              <a:t>Create your plan</a:t>
            </a:r>
          </a:p>
          <a:p>
            <a:pPr>
              <a:lnSpc>
                <a:spcPct val="120000"/>
              </a:lnSpc>
            </a:pPr>
            <a:r>
              <a:rPr lang="en-US" b="1" dirty="0"/>
              <a:t>E</a:t>
            </a:r>
            <a:r>
              <a:rPr lang="en-US" dirty="0"/>
              <a:t>xplore various types of associations </a:t>
            </a:r>
          </a:p>
          <a:p>
            <a:pPr>
              <a:lnSpc>
                <a:spcPct val="120000"/>
              </a:lnSpc>
            </a:pPr>
            <a:r>
              <a:rPr lang="en-US" dirty="0"/>
              <a:t>Build your network </a:t>
            </a:r>
          </a:p>
          <a:p>
            <a:pPr>
              <a:lnSpc>
                <a:spcPct val="120000"/>
              </a:lnSpc>
            </a:pPr>
            <a:r>
              <a:rPr lang="en-US" dirty="0"/>
              <a:t>Get &amp; maintain your CAE</a:t>
            </a:r>
          </a:p>
          <a:p>
            <a:pPr>
              <a:lnSpc>
                <a:spcPct val="120000"/>
              </a:lnSpc>
            </a:pPr>
            <a:r>
              <a:rPr lang="en-US" dirty="0"/>
              <a:t>Prepare to lead during crises--COVID-19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1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Vivian Abalama, IOM, CAE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54DCA-72A6-794C-A4D5-1EF45329E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454" y="2458968"/>
            <a:ext cx="2739255" cy="41088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97295-0762-0D45-9546-1DCE3B45C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9" t="15762" r="6111" b="17896"/>
          <a:stretch/>
        </p:blipFill>
        <p:spPr>
          <a:xfrm>
            <a:off x="4673600" y="2693754"/>
            <a:ext cx="5824349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21" y="753228"/>
            <a:ext cx="9892161" cy="1080938"/>
          </a:xfrm>
        </p:spPr>
        <p:txBody>
          <a:bodyPr>
            <a:noAutofit/>
          </a:bodyPr>
          <a:lstStyle/>
          <a:p>
            <a:r>
              <a:rPr lang="en-US" sz="4000" cap="small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47209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49" y="458939"/>
            <a:ext cx="9613861" cy="1080938"/>
          </a:xfrm>
        </p:spPr>
        <p:txBody>
          <a:bodyPr>
            <a:normAutofit/>
          </a:bodyPr>
          <a:lstStyle/>
          <a:p>
            <a:r>
              <a:rPr lang="en-US" sz="4000" cap="small"/>
              <a:t>What is an Association Leadership Path?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25C782-6036-BA42-8725-E2F4E4B94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698490"/>
              </p:ext>
            </p:extLst>
          </p:nvPr>
        </p:nvGraphicFramePr>
        <p:xfrm>
          <a:off x="680321" y="2179216"/>
          <a:ext cx="9926719" cy="373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26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cap="small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2B54-8F78-7B44-9BA7-5FF0AFAB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38" y="2336873"/>
            <a:ext cx="9138044" cy="35993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 Take professional development seriously </a:t>
            </a:r>
          </a:p>
          <a:p>
            <a:pPr>
              <a:lnSpc>
                <a:spcPct val="100000"/>
              </a:lnSpc>
            </a:pPr>
            <a:r>
              <a:rPr lang="en-US" dirty="0"/>
              <a:t>  Create a plan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  </a:t>
            </a:r>
            <a:r>
              <a:rPr lang="en-US" dirty="0"/>
              <a:t>Explore associations: small staff, mid-sized, large </a:t>
            </a:r>
          </a:p>
          <a:p>
            <a:pPr>
              <a:lnSpc>
                <a:spcPct val="100000"/>
              </a:lnSpc>
            </a:pPr>
            <a:r>
              <a:rPr lang="en-US" dirty="0"/>
              <a:t>  Build network: members, industry professionals</a:t>
            </a:r>
          </a:p>
          <a:p>
            <a:pPr>
              <a:lnSpc>
                <a:spcPct val="100000"/>
              </a:lnSpc>
            </a:pPr>
            <a:r>
              <a:rPr lang="en-US" dirty="0"/>
              <a:t>  Get your CAE</a:t>
            </a:r>
          </a:p>
          <a:p>
            <a:pPr>
              <a:lnSpc>
                <a:spcPct val="100000"/>
              </a:lnSpc>
            </a:pPr>
            <a:r>
              <a:rPr lang="en-US" dirty="0"/>
              <a:t>  Prepare to lead through crises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0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21" y="753228"/>
            <a:ext cx="9892161" cy="1080938"/>
          </a:xfrm>
        </p:spPr>
        <p:txBody>
          <a:bodyPr>
            <a:noAutofit/>
          </a:bodyPr>
          <a:lstStyle/>
          <a:p>
            <a:r>
              <a:rPr lang="en-US" sz="4000" cap="small" dirty="0"/>
              <a:t>Areas of Focus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9B5787-FFED-0241-BBEC-12AD4582D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249186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13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2B54-8F78-7B44-9BA7-5FF0AFAB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834" y="2496709"/>
            <a:ext cx="8938348" cy="34394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H</a:t>
            </a:r>
            <a:r>
              <a:rPr lang="en-US" dirty="0"/>
              <a:t>elps you be competent &amp; excel </a:t>
            </a:r>
          </a:p>
          <a:p>
            <a:pPr>
              <a:lnSpc>
                <a:spcPct val="100000"/>
              </a:lnSpc>
            </a:pPr>
            <a:r>
              <a:rPr lang="en-US" dirty="0"/>
              <a:t>Ensures skills are relevant, up-to-date </a:t>
            </a:r>
          </a:p>
          <a:p>
            <a:pPr>
              <a:lnSpc>
                <a:spcPct val="100000"/>
              </a:lnSpc>
            </a:pPr>
            <a:r>
              <a:rPr lang="en-US" dirty="0"/>
              <a:t>Know changing industry trends</a:t>
            </a:r>
          </a:p>
          <a:p>
            <a:pPr>
              <a:lnSpc>
                <a:spcPct val="100000"/>
              </a:lnSpc>
            </a:pPr>
            <a:r>
              <a:rPr lang="en-US" dirty="0"/>
              <a:t>Demonstrate passion &amp; commitment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1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Types of Professional Development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67A6C8-14EE-4542-AB14-32501F84E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669382"/>
              </p:ext>
            </p:extLst>
          </p:nvPr>
        </p:nvGraphicFramePr>
        <p:xfrm>
          <a:off x="219456" y="2017046"/>
          <a:ext cx="10552177" cy="465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78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8E2-A940-984E-97CD-DC7CB2D0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Public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2B54-8F78-7B44-9BA7-5FF0AFAB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36873"/>
            <a:ext cx="8770182" cy="35993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Important</a:t>
            </a:r>
            <a:r>
              <a:rPr lang="en-US" dirty="0"/>
              <a:t> &amp; dreaded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</a:t>
            </a:r>
            <a:r>
              <a:rPr lang="en-US" dirty="0"/>
              <a:t>llows you to: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Form connections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Influence decisions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Motivate change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Position yourself as an expert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Build confidence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Move ahead in career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1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7CC3-FB03-DE4A-8AC9-5A90A82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Toastmasters International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1E73-C97E-1548-BB5C-71343311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73" y="2144849"/>
            <a:ext cx="9613861" cy="35993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www.toastmasters.org</a:t>
            </a:r>
            <a:r>
              <a:rPr lang="en-US" sz="28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0E0CB-D51C-FE41-B6B0-E15643810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57" y="270263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9070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2020</TotalTime>
  <Words>491</Words>
  <Application>Microsoft Macintosh PowerPoint</Application>
  <PresentationFormat>Widescreen</PresentationFormat>
  <Paragraphs>109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Berlin</vt:lpstr>
      <vt:lpstr>Creating Your Association Leadership Path </vt:lpstr>
      <vt:lpstr>Vivian Abalama, IOM, CAE </vt:lpstr>
      <vt:lpstr>What is an Association Leadership Path?</vt:lpstr>
      <vt:lpstr>Tips</vt:lpstr>
      <vt:lpstr>Areas of Focus</vt:lpstr>
      <vt:lpstr>Professional Development</vt:lpstr>
      <vt:lpstr>Types of Professional Development</vt:lpstr>
      <vt:lpstr>Public Speaking</vt:lpstr>
      <vt:lpstr>Toastmasters International</vt:lpstr>
      <vt:lpstr>Public Speaking &amp; Leadership skills</vt:lpstr>
      <vt:lpstr>Why Leadership Skills are Important</vt:lpstr>
      <vt:lpstr>Explore Various Associations</vt:lpstr>
      <vt:lpstr>Explore Associations</vt:lpstr>
      <vt:lpstr>Build Your Network</vt:lpstr>
      <vt:lpstr>Get &amp; Maintain Your CAE</vt:lpstr>
      <vt:lpstr>Leading  During COVID-19 </vt:lpstr>
      <vt:lpstr>Leading During COVID-19</vt:lpstr>
      <vt:lpstr>Creating a Continuity of Operations Plan</vt:lpstr>
      <vt:lpstr>Lessons Learned</vt:lpstr>
      <vt:lpstr>Questions?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Your Association Leadership Path </dc:title>
  <dc:creator>Vivian Abalama</dc:creator>
  <cp:lastModifiedBy>vabalama@iars.org</cp:lastModifiedBy>
  <cp:revision>52</cp:revision>
  <dcterms:created xsi:type="dcterms:W3CDTF">2020-05-20T18:05:17Z</dcterms:created>
  <dcterms:modified xsi:type="dcterms:W3CDTF">2020-05-28T14:01:08Z</dcterms:modified>
</cp:coreProperties>
</file>